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ink/ink6.xml" ContentType="application/inkml+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ink/ink14.xml" ContentType="application/inkml+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ink/ink2.xml" ContentType="application/inkml+xml"/>
  <Override PartName="/ppt/notesSlides/notesSlide12.xml" ContentType="application/vnd.openxmlformats-officedocument.presentationml.notesSlide+xml"/>
  <Override PartName="/ppt/ink/ink10.xml" ContentType="application/inkml+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ink/ink7.xml" ContentType="application/inkml+xml"/>
  <Override PartName="/ppt/ink/ink1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ink/ink3.xml" ContentType="application/inkml+xml"/>
  <Override PartName="/ppt/ink/ink5.xml" ContentType="application/inkml+xml"/>
  <Override PartName="/ppt/ink/ink1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ink/ink1.xml" ContentType="application/inkml+xml"/>
  <Override PartName="/ppt/ink/ink13.xml" ContentType="application/inkml+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ink/ink11.xml" ContentType="application/inkml+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ink/ink16.xml" ContentType="application/inkml+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ink/ink12.xml" ContentType="application/inkml+xml"/>
  <Override PartName="/ppt/diagrams/layout3.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ink/ink9.xml" ContentType="application/inkml+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26" r:id="rId3"/>
    <p:sldId id="337" r:id="rId4"/>
    <p:sldId id="327" r:id="rId5"/>
    <p:sldId id="328" r:id="rId6"/>
    <p:sldId id="395" r:id="rId7"/>
    <p:sldId id="330" r:id="rId8"/>
    <p:sldId id="331" r:id="rId9"/>
    <p:sldId id="332" r:id="rId10"/>
    <p:sldId id="338" r:id="rId11"/>
    <p:sldId id="339" r:id="rId12"/>
    <p:sldId id="340" r:id="rId13"/>
    <p:sldId id="341" r:id="rId14"/>
    <p:sldId id="342" r:id="rId15"/>
    <p:sldId id="333" r:id="rId16"/>
    <p:sldId id="334" r:id="rId17"/>
    <p:sldId id="396" r:id="rId18"/>
    <p:sldId id="344" r:id="rId19"/>
    <p:sldId id="345" r:id="rId20"/>
    <p:sldId id="347" r:id="rId21"/>
    <p:sldId id="349" r:id="rId22"/>
    <p:sldId id="348" r:id="rId23"/>
    <p:sldId id="335" r:id="rId24"/>
    <p:sldId id="336" r:id="rId25"/>
    <p:sldId id="350" r:id="rId26"/>
    <p:sldId id="397" r:id="rId27"/>
    <p:sldId id="351" r:id="rId28"/>
    <p:sldId id="352" r:id="rId29"/>
    <p:sldId id="353" r:id="rId30"/>
    <p:sldId id="354" r:id="rId31"/>
    <p:sldId id="355" r:id="rId32"/>
    <p:sldId id="356" r:id="rId33"/>
    <p:sldId id="357" r:id="rId34"/>
    <p:sldId id="358" r:id="rId35"/>
    <p:sldId id="359" r:id="rId36"/>
    <p:sldId id="367" r:id="rId37"/>
    <p:sldId id="361" r:id="rId38"/>
    <p:sldId id="362" r:id="rId39"/>
    <p:sldId id="360" r:id="rId40"/>
    <p:sldId id="366" r:id="rId41"/>
    <p:sldId id="363" r:id="rId42"/>
    <p:sldId id="364" r:id="rId43"/>
    <p:sldId id="365" r:id="rId44"/>
    <p:sldId id="368" r:id="rId45"/>
    <p:sldId id="370" r:id="rId46"/>
    <p:sldId id="371" r:id="rId47"/>
    <p:sldId id="372" r:id="rId48"/>
    <p:sldId id="373" r:id="rId49"/>
    <p:sldId id="374" r:id="rId50"/>
    <p:sldId id="375" r:id="rId51"/>
    <p:sldId id="376" r:id="rId52"/>
    <p:sldId id="377" r:id="rId53"/>
    <p:sldId id="378" r:id="rId54"/>
    <p:sldId id="398" r:id="rId55"/>
    <p:sldId id="399" r:id="rId56"/>
    <p:sldId id="400" r:id="rId57"/>
    <p:sldId id="402" r:id="rId58"/>
    <p:sldId id="379" r:id="rId59"/>
    <p:sldId id="380" r:id="rId60"/>
    <p:sldId id="381" r:id="rId61"/>
    <p:sldId id="382" r:id="rId62"/>
    <p:sldId id="383" r:id="rId63"/>
    <p:sldId id="384" r:id="rId64"/>
    <p:sldId id="385" r:id="rId65"/>
    <p:sldId id="386" r:id="rId66"/>
    <p:sldId id="387" r:id="rId67"/>
    <p:sldId id="388" r:id="rId68"/>
    <p:sldId id="390" r:id="rId69"/>
    <p:sldId id="391" r:id="rId70"/>
    <p:sldId id="392" r:id="rId71"/>
    <p:sldId id="403" r:id="rId72"/>
    <p:sldId id="404" r:id="rId73"/>
    <p:sldId id="405" r:id="rId74"/>
    <p:sldId id="406" r:id="rId75"/>
    <p:sldId id="407" r:id="rId76"/>
    <p:sldId id="393" r:id="rId77"/>
    <p:sldId id="394" r:id="rId78"/>
    <p:sldId id="409" r:id="rId79"/>
    <p:sldId id="408"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FEFE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768" autoAdjust="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krishnan G" userId="6c3f54670a922fb0" providerId="LiveId" clId="{3D9E01D0-C235-443B-AAD3-D8CDD8F43154}"/>
    <pc:docChg chg="undo redo custSel addSld delSld modSld sldOrd">
      <pc:chgData name="Harikrishnan G" userId="6c3f54670a922fb0" providerId="LiveId" clId="{3D9E01D0-C235-443B-AAD3-D8CDD8F43154}" dt="2024-10-01T02:31:59.768" v="5183" actId="20577"/>
      <pc:docMkLst>
        <pc:docMk/>
      </pc:docMkLst>
      <pc:sldChg chg="modSp mod">
        <pc:chgData name="Harikrishnan G" userId="6c3f54670a922fb0" providerId="LiveId" clId="{3D9E01D0-C235-443B-AAD3-D8CDD8F43154}" dt="2024-09-30T17:02:30.405" v="2304" actId="115"/>
        <pc:sldMkLst>
          <pc:docMk/>
          <pc:sldMk cId="3536780422" sldId="330"/>
        </pc:sldMkLst>
        <pc:spChg chg="mod">
          <ac:chgData name="Harikrishnan G" userId="6c3f54670a922fb0" providerId="LiveId" clId="{3D9E01D0-C235-443B-AAD3-D8CDD8F43154}" dt="2024-09-30T17:02:30.405" v="2304" actId="115"/>
          <ac:spMkLst>
            <pc:docMk/>
            <pc:sldMk cId="3536780422" sldId="330"/>
            <ac:spMk id="3" creationId="{7A23D4BD-6643-1406-5E67-AF1AEA58E965}"/>
          </ac:spMkLst>
        </pc:spChg>
      </pc:sldChg>
      <pc:sldChg chg="addSp modSp mod modAnim">
        <pc:chgData name="Harikrishnan G" userId="6c3f54670a922fb0" providerId="LiveId" clId="{3D9E01D0-C235-443B-AAD3-D8CDD8F43154}" dt="2024-09-30T17:04:35.042" v="2308" actId="20577"/>
        <pc:sldMkLst>
          <pc:docMk/>
          <pc:sldMk cId="2261917665" sldId="331"/>
        </pc:sldMkLst>
        <pc:spChg chg="add mod">
          <ac:chgData name="Harikrishnan G" userId="6c3f54670a922fb0" providerId="LiveId" clId="{3D9E01D0-C235-443B-AAD3-D8CDD8F43154}" dt="2024-09-26T16:21:52.951" v="64" actId="208"/>
          <ac:spMkLst>
            <pc:docMk/>
            <pc:sldMk cId="2261917665" sldId="331"/>
            <ac:spMk id="2" creationId="{28E0EEF3-51FF-4DFE-F0F2-7884CBA61F96}"/>
          </ac:spMkLst>
        </pc:spChg>
        <pc:spChg chg="add mod">
          <ac:chgData name="Harikrishnan G" userId="6c3f54670a922fb0" providerId="LiveId" clId="{3D9E01D0-C235-443B-AAD3-D8CDD8F43154}" dt="2024-09-30T17:04:35.042" v="2308" actId="20577"/>
          <ac:spMkLst>
            <pc:docMk/>
            <pc:sldMk cId="2261917665" sldId="331"/>
            <ac:spMk id="3" creationId="{25EEB9CD-3127-C14D-4363-AAAE0F94B9A0}"/>
          </ac:spMkLst>
        </pc:spChg>
        <pc:spChg chg="mod">
          <ac:chgData name="Harikrishnan G" userId="6c3f54670a922fb0" providerId="LiveId" clId="{3D9E01D0-C235-443B-AAD3-D8CDD8F43154}" dt="2024-09-26T16:26:17.728" v="182" actId="1076"/>
          <ac:spMkLst>
            <pc:docMk/>
            <pc:sldMk cId="2261917665" sldId="331"/>
            <ac:spMk id="4" creationId="{D16E4E44-CB28-F961-60D3-199EC452714A}"/>
          </ac:spMkLst>
        </pc:spChg>
        <pc:spChg chg="mod">
          <ac:chgData name="Harikrishnan G" userId="6c3f54670a922fb0" providerId="LiveId" clId="{3D9E01D0-C235-443B-AAD3-D8CDD8F43154}" dt="2024-09-26T16:20:27.723" v="59" actId="1076"/>
          <ac:spMkLst>
            <pc:docMk/>
            <pc:sldMk cId="2261917665" sldId="331"/>
            <ac:spMk id="5" creationId="{567928F8-D77D-4B12-A813-FFCC72C6D960}"/>
          </ac:spMkLst>
        </pc:spChg>
      </pc:sldChg>
      <pc:sldChg chg="modSp mod">
        <pc:chgData name="Harikrishnan G" userId="6c3f54670a922fb0" providerId="LiveId" clId="{3D9E01D0-C235-443B-AAD3-D8CDD8F43154}" dt="2024-09-26T17:33:29.198" v="1674" actId="20577"/>
        <pc:sldMkLst>
          <pc:docMk/>
          <pc:sldMk cId="3404354947" sldId="334"/>
        </pc:sldMkLst>
        <pc:spChg chg="mod">
          <ac:chgData name="Harikrishnan G" userId="6c3f54670a922fb0" providerId="LiveId" clId="{3D9E01D0-C235-443B-AAD3-D8CDD8F43154}" dt="2024-09-26T17:08:25.839" v="1266" actId="122"/>
          <ac:spMkLst>
            <pc:docMk/>
            <pc:sldMk cId="3404354947" sldId="334"/>
            <ac:spMk id="2" creationId="{0751E043-1762-0577-EA12-43BEBE929B7D}"/>
          </ac:spMkLst>
        </pc:spChg>
        <pc:spChg chg="mod">
          <ac:chgData name="Harikrishnan G" userId="6c3f54670a922fb0" providerId="LiveId" clId="{3D9E01D0-C235-443B-AAD3-D8CDD8F43154}" dt="2024-09-26T17:33:29.198" v="1674" actId="20577"/>
          <ac:spMkLst>
            <pc:docMk/>
            <pc:sldMk cId="3404354947" sldId="334"/>
            <ac:spMk id="3" creationId="{887FA2A2-B1FF-AC5B-428C-2D5E74B76600}"/>
          </ac:spMkLst>
        </pc:spChg>
      </pc:sldChg>
      <pc:sldChg chg="modSp mod">
        <pc:chgData name="Harikrishnan G" userId="6c3f54670a922fb0" providerId="LiveId" clId="{3D9E01D0-C235-443B-AAD3-D8CDD8F43154}" dt="2024-09-30T17:25:07.851" v="2472" actId="20577"/>
        <pc:sldMkLst>
          <pc:docMk/>
          <pc:sldMk cId="1680841551" sldId="336"/>
        </pc:sldMkLst>
        <pc:spChg chg="mod">
          <ac:chgData name="Harikrishnan G" userId="6c3f54670a922fb0" providerId="LiveId" clId="{3D9E01D0-C235-443B-AAD3-D8CDD8F43154}" dt="2024-09-30T17:25:07.851" v="2472" actId="20577"/>
          <ac:spMkLst>
            <pc:docMk/>
            <pc:sldMk cId="1680841551" sldId="336"/>
            <ac:spMk id="3" creationId="{56E2859D-B313-26D5-A493-7161B08CB0C1}"/>
          </ac:spMkLst>
        </pc:spChg>
      </pc:sldChg>
      <pc:sldChg chg="addSp delSp modSp new mod modAnim">
        <pc:chgData name="Harikrishnan G" userId="6c3f54670a922fb0" providerId="LiveId" clId="{3D9E01D0-C235-443B-AAD3-D8CDD8F43154}" dt="2024-09-30T17:09:21.223" v="2309" actId="2711"/>
        <pc:sldMkLst>
          <pc:docMk/>
          <pc:sldMk cId="2507739494" sldId="338"/>
        </pc:sldMkLst>
        <pc:spChg chg="mod">
          <ac:chgData name="Harikrishnan G" userId="6c3f54670a922fb0" providerId="LiveId" clId="{3D9E01D0-C235-443B-AAD3-D8CDD8F43154}" dt="2024-09-30T17:09:21.223" v="2309" actId="2711"/>
          <ac:spMkLst>
            <pc:docMk/>
            <pc:sldMk cId="2507739494" sldId="338"/>
            <ac:spMk id="2" creationId="{F14C8F29-06F7-176D-D494-1C8BCF05F966}"/>
          </ac:spMkLst>
        </pc:spChg>
        <pc:spChg chg="del mod">
          <ac:chgData name="Harikrishnan G" userId="6c3f54670a922fb0" providerId="LiveId" clId="{3D9E01D0-C235-443B-AAD3-D8CDD8F43154}" dt="2024-09-26T16:28:46.082" v="274" actId="1032"/>
          <ac:spMkLst>
            <pc:docMk/>
            <pc:sldMk cId="2507739494" sldId="338"/>
            <ac:spMk id="3" creationId="{842B2288-F6AF-8993-9148-6765921FD054}"/>
          </ac:spMkLst>
        </pc:spChg>
        <pc:graphicFrameChg chg="add mod modGraphic">
          <ac:chgData name="Harikrishnan G" userId="6c3f54670a922fb0" providerId="LiveId" clId="{3D9E01D0-C235-443B-AAD3-D8CDD8F43154}" dt="2024-09-26T16:32:02.130" v="419" actId="113"/>
          <ac:graphicFrameMkLst>
            <pc:docMk/>
            <pc:sldMk cId="2507739494" sldId="338"/>
            <ac:graphicFrameMk id="4" creationId="{24C46F15-1783-178C-CCEF-62821C0FE4BD}"/>
          </ac:graphicFrameMkLst>
        </pc:graphicFrameChg>
      </pc:sldChg>
      <pc:sldChg chg="addSp delSp modSp new mod modNotesTx">
        <pc:chgData name="Harikrishnan G" userId="6c3f54670a922fb0" providerId="LiveId" clId="{3D9E01D0-C235-443B-AAD3-D8CDD8F43154}" dt="2024-09-26T16:37:18.707" v="514" actId="20577"/>
        <pc:sldMkLst>
          <pc:docMk/>
          <pc:sldMk cId="1676399594" sldId="339"/>
        </pc:sldMkLst>
        <pc:spChg chg="del">
          <ac:chgData name="Harikrishnan G" userId="6c3f54670a922fb0" providerId="LiveId" clId="{3D9E01D0-C235-443B-AAD3-D8CDD8F43154}" dt="2024-09-26T16:34:26.063" v="432" actId="478"/>
          <ac:spMkLst>
            <pc:docMk/>
            <pc:sldMk cId="1676399594" sldId="339"/>
            <ac:spMk id="2" creationId="{27C3F5AC-8579-CA35-B3AD-578B6CD60416}"/>
          </ac:spMkLst>
        </pc:spChg>
        <pc:spChg chg="del">
          <ac:chgData name="Harikrishnan G" userId="6c3f54670a922fb0" providerId="LiveId" clId="{3D9E01D0-C235-443B-AAD3-D8CDD8F43154}" dt="2024-09-26T16:34:12.151" v="429" actId="22"/>
          <ac:spMkLst>
            <pc:docMk/>
            <pc:sldMk cId="1676399594" sldId="339"/>
            <ac:spMk id="3" creationId="{F94A1136-4AAF-299E-D526-9F9180EA2784}"/>
          </ac:spMkLst>
        </pc:spChg>
        <pc:spChg chg="add del mod">
          <ac:chgData name="Harikrishnan G" userId="6c3f54670a922fb0" providerId="LiveId" clId="{3D9E01D0-C235-443B-AAD3-D8CDD8F43154}" dt="2024-09-26T16:36:03.766" v="493" actId="478"/>
          <ac:spMkLst>
            <pc:docMk/>
            <pc:sldMk cId="1676399594" sldId="339"/>
            <ac:spMk id="6" creationId="{50CD0445-9B6F-22A1-D843-DB101DA8B892}"/>
          </ac:spMkLst>
        </pc:spChg>
        <pc:picChg chg="add mod ord modCrop">
          <ac:chgData name="Harikrishnan G" userId="6c3f54670a922fb0" providerId="LiveId" clId="{3D9E01D0-C235-443B-AAD3-D8CDD8F43154}" dt="2024-09-26T16:36:31.575" v="499" actId="1076"/>
          <ac:picMkLst>
            <pc:docMk/>
            <pc:sldMk cId="1676399594" sldId="339"/>
            <ac:picMk id="5" creationId="{1CFF390D-8D58-5975-D0BB-38FA5B2B37D8}"/>
          </ac:picMkLst>
        </pc:picChg>
      </pc:sldChg>
      <pc:sldChg chg="addSp delSp modSp new mod modAnim">
        <pc:chgData name="Harikrishnan G" userId="6c3f54670a922fb0" providerId="LiveId" clId="{3D9E01D0-C235-443B-AAD3-D8CDD8F43154}" dt="2024-09-26T16:40:51.305" v="723" actId="14100"/>
        <pc:sldMkLst>
          <pc:docMk/>
          <pc:sldMk cId="1307401675" sldId="340"/>
        </pc:sldMkLst>
        <pc:spChg chg="del">
          <ac:chgData name="Harikrishnan G" userId="6c3f54670a922fb0" providerId="LiveId" clId="{3D9E01D0-C235-443B-AAD3-D8CDD8F43154}" dt="2024-09-26T16:40:43.986" v="721" actId="478"/>
          <ac:spMkLst>
            <pc:docMk/>
            <pc:sldMk cId="1307401675" sldId="340"/>
            <ac:spMk id="2" creationId="{B096CB59-69AE-F0C6-9870-8077CD36C18B}"/>
          </ac:spMkLst>
        </pc:spChg>
        <pc:spChg chg="del mod">
          <ac:chgData name="Harikrishnan G" userId="6c3f54670a922fb0" providerId="LiveId" clId="{3D9E01D0-C235-443B-AAD3-D8CDD8F43154}" dt="2024-09-26T16:39:02.481" v="556"/>
          <ac:spMkLst>
            <pc:docMk/>
            <pc:sldMk cId="1307401675" sldId="340"/>
            <ac:spMk id="3" creationId="{366FC100-F7C9-07CD-6C98-56A4252DEFC2}"/>
          </ac:spMkLst>
        </pc:spChg>
        <pc:graphicFrameChg chg="add mod">
          <ac:chgData name="Harikrishnan G" userId="6c3f54670a922fb0" providerId="LiveId" clId="{3D9E01D0-C235-443B-AAD3-D8CDD8F43154}" dt="2024-09-26T16:40:51.305" v="723" actId="14100"/>
          <ac:graphicFrameMkLst>
            <pc:docMk/>
            <pc:sldMk cId="1307401675" sldId="340"/>
            <ac:graphicFrameMk id="4" creationId="{A5E3E5D0-8578-175C-805B-1DA6E5F95D9D}"/>
          </ac:graphicFrameMkLst>
        </pc:graphicFrameChg>
      </pc:sldChg>
      <pc:sldChg chg="modSp new mod">
        <pc:chgData name="Harikrishnan G" userId="6c3f54670a922fb0" providerId="LiveId" clId="{3D9E01D0-C235-443B-AAD3-D8CDD8F43154}" dt="2024-09-30T17:10:28.544" v="2312" actId="313"/>
        <pc:sldMkLst>
          <pc:docMk/>
          <pc:sldMk cId="611040835" sldId="341"/>
        </pc:sldMkLst>
        <pc:spChg chg="mod">
          <ac:chgData name="Harikrishnan G" userId="6c3f54670a922fb0" providerId="LiveId" clId="{3D9E01D0-C235-443B-AAD3-D8CDD8F43154}" dt="2024-09-26T16:59:59.181" v="962" actId="20577"/>
          <ac:spMkLst>
            <pc:docMk/>
            <pc:sldMk cId="611040835" sldId="341"/>
            <ac:spMk id="2" creationId="{4599C94C-8BF1-9CF1-8610-1A4E7FA2B484}"/>
          </ac:spMkLst>
        </pc:spChg>
        <pc:spChg chg="mod">
          <ac:chgData name="Harikrishnan G" userId="6c3f54670a922fb0" providerId="LiveId" clId="{3D9E01D0-C235-443B-AAD3-D8CDD8F43154}" dt="2024-09-30T17:10:28.544" v="2312" actId="313"/>
          <ac:spMkLst>
            <pc:docMk/>
            <pc:sldMk cId="611040835" sldId="341"/>
            <ac:spMk id="3" creationId="{027C74B6-152F-76AA-3A45-581A5D0CD545}"/>
          </ac:spMkLst>
        </pc:spChg>
      </pc:sldChg>
      <pc:sldChg chg="addSp modSp new mod modAnim">
        <pc:chgData name="Harikrishnan G" userId="6c3f54670a922fb0" providerId="LiveId" clId="{3D9E01D0-C235-443B-AAD3-D8CDD8F43154}" dt="2024-09-30T17:11:44.744" v="2325" actId="20577"/>
        <pc:sldMkLst>
          <pc:docMk/>
          <pc:sldMk cId="1953319190" sldId="342"/>
        </pc:sldMkLst>
        <pc:spChg chg="mod">
          <ac:chgData name="Harikrishnan G" userId="6c3f54670a922fb0" providerId="LiveId" clId="{3D9E01D0-C235-443B-AAD3-D8CDD8F43154}" dt="2024-09-26T17:06:03.787" v="1262" actId="1076"/>
          <ac:spMkLst>
            <pc:docMk/>
            <pc:sldMk cId="1953319190" sldId="342"/>
            <ac:spMk id="2" creationId="{D67362CD-2C40-198C-B539-E5E276A0CBA9}"/>
          </ac:spMkLst>
        </pc:spChg>
        <pc:spChg chg="mod">
          <ac:chgData name="Harikrishnan G" userId="6c3f54670a922fb0" providerId="LiveId" clId="{3D9E01D0-C235-443B-AAD3-D8CDD8F43154}" dt="2024-09-26T17:06:06.075" v="1263" actId="1076"/>
          <ac:spMkLst>
            <pc:docMk/>
            <pc:sldMk cId="1953319190" sldId="342"/>
            <ac:spMk id="3" creationId="{A8BB7C87-C7BD-DEBD-7C71-CA3E40B8B2CA}"/>
          </ac:spMkLst>
        </pc:spChg>
        <pc:graphicFrameChg chg="add mod">
          <ac:chgData name="Harikrishnan G" userId="6c3f54670a922fb0" providerId="LiveId" clId="{3D9E01D0-C235-443B-AAD3-D8CDD8F43154}" dt="2024-09-30T17:11:44.744" v="2325" actId="20577"/>
          <ac:graphicFrameMkLst>
            <pc:docMk/>
            <pc:sldMk cId="1953319190" sldId="342"/>
            <ac:graphicFrameMk id="4" creationId="{A042C786-03CF-E584-6897-DFA1F64D71C5}"/>
          </ac:graphicFrameMkLst>
        </pc:graphicFrameChg>
      </pc:sldChg>
      <pc:sldChg chg="add del">
        <pc:chgData name="Harikrishnan G" userId="6c3f54670a922fb0" providerId="LiveId" clId="{3D9E01D0-C235-443B-AAD3-D8CDD8F43154}" dt="2024-09-26T17:45:18.434" v="2019" actId="47"/>
        <pc:sldMkLst>
          <pc:docMk/>
          <pc:sldMk cId="4100982690" sldId="343"/>
        </pc:sldMkLst>
      </pc:sldChg>
      <pc:sldChg chg="addSp delSp modSp add mod modAnim modNotesTx">
        <pc:chgData name="Harikrishnan G" userId="6c3f54670a922fb0" providerId="LiveId" clId="{3D9E01D0-C235-443B-AAD3-D8CDD8F43154}" dt="2024-09-30T17:13:57.863" v="2326" actId="1076"/>
        <pc:sldMkLst>
          <pc:docMk/>
          <pc:sldMk cId="854394533" sldId="344"/>
        </pc:sldMkLst>
        <pc:spChg chg="del mod">
          <ac:chgData name="Harikrishnan G" userId="6c3f54670a922fb0" providerId="LiveId" clId="{3D9E01D0-C235-443B-AAD3-D8CDD8F43154}" dt="2024-09-26T17:09:06.730" v="1273" actId="478"/>
          <ac:spMkLst>
            <pc:docMk/>
            <pc:sldMk cId="854394533" sldId="344"/>
            <ac:spMk id="2" creationId="{0751E043-1762-0577-EA12-43BEBE929B7D}"/>
          </ac:spMkLst>
        </pc:spChg>
        <pc:spChg chg="del mod">
          <ac:chgData name="Harikrishnan G" userId="6c3f54670a922fb0" providerId="LiveId" clId="{3D9E01D0-C235-443B-AAD3-D8CDD8F43154}" dt="2024-09-26T17:09:09.482" v="1274" actId="478"/>
          <ac:spMkLst>
            <pc:docMk/>
            <pc:sldMk cId="854394533" sldId="344"/>
            <ac:spMk id="3" creationId="{887FA2A2-B1FF-AC5B-428C-2D5E74B76600}"/>
          </ac:spMkLst>
        </pc:spChg>
        <pc:spChg chg="add mod">
          <ac:chgData name="Harikrishnan G" userId="6c3f54670a922fb0" providerId="LiveId" clId="{3D9E01D0-C235-443B-AAD3-D8CDD8F43154}" dt="2024-09-26T17:11:29.905" v="1289" actId="2085"/>
          <ac:spMkLst>
            <pc:docMk/>
            <pc:sldMk cId="854394533" sldId="344"/>
            <ac:spMk id="6" creationId="{EABA7E1A-9D84-80DD-8CF6-6AE014E90B46}"/>
          </ac:spMkLst>
        </pc:spChg>
        <pc:spChg chg="add mod">
          <ac:chgData name="Harikrishnan G" userId="6c3f54670a922fb0" providerId="LiveId" clId="{3D9E01D0-C235-443B-AAD3-D8CDD8F43154}" dt="2024-09-26T17:11:35.724" v="1291" actId="1076"/>
          <ac:spMkLst>
            <pc:docMk/>
            <pc:sldMk cId="854394533" sldId="344"/>
            <ac:spMk id="7" creationId="{C6FC6898-30F1-3595-1BF6-E6968827EA0C}"/>
          </ac:spMkLst>
        </pc:spChg>
        <pc:spChg chg="add mod">
          <ac:chgData name="Harikrishnan G" userId="6c3f54670a922fb0" providerId="LiveId" clId="{3D9E01D0-C235-443B-AAD3-D8CDD8F43154}" dt="2024-09-26T17:11:44.172" v="1293" actId="1076"/>
          <ac:spMkLst>
            <pc:docMk/>
            <pc:sldMk cId="854394533" sldId="344"/>
            <ac:spMk id="8" creationId="{368220A9-D990-3015-8E72-CCF3F816EEC5}"/>
          </ac:spMkLst>
        </pc:spChg>
        <pc:spChg chg="add mod">
          <ac:chgData name="Harikrishnan G" userId="6c3f54670a922fb0" providerId="LiveId" clId="{3D9E01D0-C235-443B-AAD3-D8CDD8F43154}" dt="2024-09-26T17:11:48.164" v="1295" actId="1076"/>
          <ac:spMkLst>
            <pc:docMk/>
            <pc:sldMk cId="854394533" sldId="344"/>
            <ac:spMk id="9" creationId="{FC79C487-13A0-835E-FA61-0D1BEF605603}"/>
          </ac:spMkLst>
        </pc:spChg>
        <pc:spChg chg="add mod">
          <ac:chgData name="Harikrishnan G" userId="6c3f54670a922fb0" providerId="LiveId" clId="{3D9E01D0-C235-443B-AAD3-D8CDD8F43154}" dt="2024-09-26T17:11:52.387" v="1297" actId="1076"/>
          <ac:spMkLst>
            <pc:docMk/>
            <pc:sldMk cId="854394533" sldId="344"/>
            <ac:spMk id="10" creationId="{51620BF6-A116-EA7A-CAF9-05A415E0550A}"/>
          </ac:spMkLst>
        </pc:spChg>
        <pc:spChg chg="add mod">
          <ac:chgData name="Harikrishnan G" userId="6c3f54670a922fb0" providerId="LiveId" clId="{3D9E01D0-C235-443B-AAD3-D8CDD8F43154}" dt="2024-09-26T17:11:59.163" v="1299" actId="1076"/>
          <ac:spMkLst>
            <pc:docMk/>
            <pc:sldMk cId="854394533" sldId="344"/>
            <ac:spMk id="11" creationId="{2BE6A4C2-3835-F91F-6CF4-53F0D06245B7}"/>
          </ac:spMkLst>
        </pc:spChg>
        <pc:spChg chg="add mod">
          <ac:chgData name="Harikrishnan G" userId="6c3f54670a922fb0" providerId="LiveId" clId="{3D9E01D0-C235-443B-AAD3-D8CDD8F43154}" dt="2024-09-26T17:12:04.116" v="1301" actId="1076"/>
          <ac:spMkLst>
            <pc:docMk/>
            <pc:sldMk cId="854394533" sldId="344"/>
            <ac:spMk id="12" creationId="{421936F7-C9F3-FD20-DD34-907D2862105B}"/>
          </ac:spMkLst>
        </pc:spChg>
        <pc:spChg chg="add mod">
          <ac:chgData name="Harikrishnan G" userId="6c3f54670a922fb0" providerId="LiveId" clId="{3D9E01D0-C235-443B-AAD3-D8CDD8F43154}" dt="2024-09-26T17:12:08.309" v="1303" actId="1076"/>
          <ac:spMkLst>
            <pc:docMk/>
            <pc:sldMk cId="854394533" sldId="344"/>
            <ac:spMk id="13" creationId="{FED544FE-7C1F-D28E-A8B1-80AC6185B12C}"/>
          </ac:spMkLst>
        </pc:spChg>
        <pc:spChg chg="add mod">
          <ac:chgData name="Harikrishnan G" userId="6c3f54670a922fb0" providerId="LiveId" clId="{3D9E01D0-C235-443B-AAD3-D8CDD8F43154}" dt="2024-09-26T17:12:12.531" v="1305" actId="1076"/>
          <ac:spMkLst>
            <pc:docMk/>
            <pc:sldMk cId="854394533" sldId="344"/>
            <ac:spMk id="14" creationId="{CFD7B4DE-F66A-99D2-E8DE-267E9C0B52C0}"/>
          </ac:spMkLst>
        </pc:spChg>
        <pc:spChg chg="add mod">
          <ac:chgData name="Harikrishnan G" userId="6c3f54670a922fb0" providerId="LiveId" clId="{3D9E01D0-C235-443B-AAD3-D8CDD8F43154}" dt="2024-09-26T17:19:01.568" v="1347" actId="208"/>
          <ac:spMkLst>
            <pc:docMk/>
            <pc:sldMk cId="854394533" sldId="344"/>
            <ac:spMk id="26" creationId="{38EEE1D1-1D91-7AEF-6003-4605C06693B3}"/>
          </ac:spMkLst>
        </pc:spChg>
        <pc:spChg chg="add mod">
          <ac:chgData name="Harikrishnan G" userId="6c3f54670a922fb0" providerId="LiveId" clId="{3D9E01D0-C235-443B-AAD3-D8CDD8F43154}" dt="2024-09-26T17:19:10.547" v="1349" actId="1076"/>
          <ac:spMkLst>
            <pc:docMk/>
            <pc:sldMk cId="854394533" sldId="344"/>
            <ac:spMk id="27" creationId="{61B3F7D6-AE1D-9B84-7EB3-4E2934D5D9D6}"/>
          </ac:spMkLst>
        </pc:spChg>
        <pc:spChg chg="add mod">
          <ac:chgData name="Harikrishnan G" userId="6c3f54670a922fb0" providerId="LiveId" clId="{3D9E01D0-C235-443B-AAD3-D8CDD8F43154}" dt="2024-09-26T17:21:20.515" v="1435" actId="1076"/>
          <ac:spMkLst>
            <pc:docMk/>
            <pc:sldMk cId="854394533" sldId="344"/>
            <ac:spMk id="28" creationId="{08735064-6074-AB3E-3E14-23962DC3D9B0}"/>
          </ac:spMkLst>
        </pc:spChg>
        <pc:spChg chg="add mod">
          <ac:chgData name="Harikrishnan G" userId="6c3f54670a922fb0" providerId="LiveId" clId="{3D9E01D0-C235-443B-AAD3-D8CDD8F43154}" dt="2024-09-26T17:21:28.385" v="1437" actId="1076"/>
          <ac:spMkLst>
            <pc:docMk/>
            <pc:sldMk cId="854394533" sldId="344"/>
            <ac:spMk id="29" creationId="{F23A33AC-BC99-435A-3354-5947F164643C}"/>
          </ac:spMkLst>
        </pc:spChg>
        <pc:spChg chg="add mod">
          <ac:chgData name="Harikrishnan G" userId="6c3f54670a922fb0" providerId="LiveId" clId="{3D9E01D0-C235-443B-AAD3-D8CDD8F43154}" dt="2024-09-26T17:21:34.618" v="1439" actId="1076"/>
          <ac:spMkLst>
            <pc:docMk/>
            <pc:sldMk cId="854394533" sldId="344"/>
            <ac:spMk id="30" creationId="{9FBD6292-AA02-CE80-9447-0F122F6D3688}"/>
          </ac:spMkLst>
        </pc:spChg>
        <pc:spChg chg="add mod">
          <ac:chgData name="Harikrishnan G" userId="6c3f54670a922fb0" providerId="LiveId" clId="{3D9E01D0-C235-443B-AAD3-D8CDD8F43154}" dt="2024-09-26T17:23:45.034" v="1467" actId="1076"/>
          <ac:spMkLst>
            <pc:docMk/>
            <pc:sldMk cId="854394533" sldId="344"/>
            <ac:spMk id="31" creationId="{24F87C5A-0A88-5D0D-5AED-D4C7E43D858B}"/>
          </ac:spMkLst>
        </pc:spChg>
        <pc:spChg chg="add mod">
          <ac:chgData name="Harikrishnan G" userId="6c3f54670a922fb0" providerId="LiveId" clId="{3D9E01D0-C235-443B-AAD3-D8CDD8F43154}" dt="2024-09-30T17:13:57.863" v="2326" actId="1076"/>
          <ac:spMkLst>
            <pc:docMk/>
            <pc:sldMk cId="854394533" sldId="344"/>
            <ac:spMk id="32" creationId="{0DD781B7-61B7-8B22-6A73-16EF54114BA9}"/>
          </ac:spMkLst>
        </pc:spChg>
        <pc:spChg chg="add mod">
          <ac:chgData name="Harikrishnan G" userId="6c3f54670a922fb0" providerId="LiveId" clId="{3D9E01D0-C235-443B-AAD3-D8CDD8F43154}" dt="2024-09-26T17:23:58.137" v="1470" actId="1076"/>
          <ac:spMkLst>
            <pc:docMk/>
            <pc:sldMk cId="854394533" sldId="344"/>
            <ac:spMk id="33" creationId="{6A1A2BD6-6D23-3C99-BA3D-8B6FCFDC949E}"/>
          </ac:spMkLst>
        </pc:spChg>
        <pc:spChg chg="add mod">
          <ac:chgData name="Harikrishnan G" userId="6c3f54670a922fb0" providerId="LiveId" clId="{3D9E01D0-C235-443B-AAD3-D8CDD8F43154}" dt="2024-09-26T17:28:28.144" v="1514" actId="1076"/>
          <ac:spMkLst>
            <pc:docMk/>
            <pc:sldMk cId="854394533" sldId="344"/>
            <ac:spMk id="34" creationId="{C12DC473-A0AE-268D-F157-433C4CFBEEE4}"/>
          </ac:spMkLst>
        </pc:spChg>
        <pc:spChg chg="add mod">
          <ac:chgData name="Harikrishnan G" userId="6c3f54670a922fb0" providerId="LiveId" clId="{3D9E01D0-C235-443B-AAD3-D8CDD8F43154}" dt="2024-09-26T17:29:06.759" v="1558" actId="20577"/>
          <ac:spMkLst>
            <pc:docMk/>
            <pc:sldMk cId="854394533" sldId="344"/>
            <ac:spMk id="35" creationId="{3610968D-7B55-169B-F6A9-C1FDED6AE721}"/>
          </ac:spMkLst>
        </pc:spChg>
        <pc:picChg chg="add mod modCrop">
          <ac:chgData name="Harikrishnan G" userId="6c3f54670a922fb0" providerId="LiveId" clId="{3D9E01D0-C235-443B-AAD3-D8CDD8F43154}" dt="2024-09-26T17:10:43.907" v="1284" actId="1076"/>
          <ac:picMkLst>
            <pc:docMk/>
            <pc:sldMk cId="854394533" sldId="344"/>
            <ac:picMk id="5" creationId="{ED0105D1-E982-AA91-0039-B70906BECEB7}"/>
          </ac:picMkLst>
        </pc:picChg>
        <pc:cxnChg chg="add del">
          <ac:chgData name="Harikrishnan G" userId="6c3f54670a922fb0" providerId="LiveId" clId="{3D9E01D0-C235-443B-AAD3-D8CDD8F43154}" dt="2024-09-26T17:13:46.389" v="1307" actId="11529"/>
          <ac:cxnSpMkLst>
            <pc:docMk/>
            <pc:sldMk cId="854394533" sldId="344"/>
            <ac:cxnSpMk id="16" creationId="{84B80F7B-1134-8AC5-B525-69F5C4276799}"/>
          </ac:cxnSpMkLst>
        </pc:cxnChg>
        <pc:cxnChg chg="add mod">
          <ac:chgData name="Harikrishnan G" userId="6c3f54670a922fb0" providerId="LiveId" clId="{3D9E01D0-C235-443B-AAD3-D8CDD8F43154}" dt="2024-09-26T17:14:45.838" v="1314" actId="14100"/>
          <ac:cxnSpMkLst>
            <pc:docMk/>
            <pc:sldMk cId="854394533" sldId="344"/>
            <ac:cxnSpMk id="18" creationId="{FCA65B34-FF42-25B0-97E4-ACE764EC840E}"/>
          </ac:cxnSpMkLst>
        </pc:cxnChg>
        <pc:cxnChg chg="add mod">
          <ac:chgData name="Harikrishnan G" userId="6c3f54670a922fb0" providerId="LiveId" clId="{3D9E01D0-C235-443B-AAD3-D8CDD8F43154}" dt="2024-09-26T17:15:07.795" v="1318" actId="14100"/>
          <ac:cxnSpMkLst>
            <pc:docMk/>
            <pc:sldMk cId="854394533" sldId="344"/>
            <ac:cxnSpMk id="21" creationId="{9E85468D-7136-077B-5641-6730A6635FA5}"/>
          </ac:cxnSpMkLst>
        </pc:cxnChg>
        <pc:cxnChg chg="add del mod">
          <ac:chgData name="Harikrishnan G" userId="6c3f54670a922fb0" providerId="LiveId" clId="{3D9E01D0-C235-443B-AAD3-D8CDD8F43154}" dt="2024-09-26T17:18:38.733" v="1342" actId="11529"/>
          <ac:cxnSpMkLst>
            <pc:docMk/>
            <pc:sldMk cId="854394533" sldId="344"/>
            <ac:cxnSpMk id="25" creationId="{105A0C33-E4ED-615F-FE78-500A2CD68860}"/>
          </ac:cxnSpMkLst>
        </pc:cxnChg>
      </pc:sldChg>
      <pc:sldChg chg="modSp new mod">
        <pc:chgData name="Harikrishnan G" userId="6c3f54670a922fb0" providerId="LiveId" clId="{3D9E01D0-C235-443B-AAD3-D8CDD8F43154}" dt="2024-09-26T17:37:34.812" v="1880" actId="20577"/>
        <pc:sldMkLst>
          <pc:docMk/>
          <pc:sldMk cId="178892697" sldId="345"/>
        </pc:sldMkLst>
        <pc:spChg chg="mod">
          <ac:chgData name="Harikrishnan G" userId="6c3f54670a922fb0" providerId="LiveId" clId="{3D9E01D0-C235-443B-AAD3-D8CDD8F43154}" dt="2024-09-26T17:34:10.636" v="1705" actId="122"/>
          <ac:spMkLst>
            <pc:docMk/>
            <pc:sldMk cId="178892697" sldId="345"/>
            <ac:spMk id="2" creationId="{3B9388CC-EB2F-422E-F335-2A1BD8D069DB}"/>
          </ac:spMkLst>
        </pc:spChg>
        <pc:spChg chg="mod">
          <ac:chgData name="Harikrishnan G" userId="6c3f54670a922fb0" providerId="LiveId" clId="{3D9E01D0-C235-443B-AAD3-D8CDD8F43154}" dt="2024-09-26T17:34:25.265" v="1714" actId="113"/>
          <ac:spMkLst>
            <pc:docMk/>
            <pc:sldMk cId="178892697" sldId="345"/>
            <ac:spMk id="3" creationId="{74D70435-3081-6B91-4A5A-C290AE5AE60D}"/>
          </ac:spMkLst>
        </pc:spChg>
        <pc:spChg chg="mod">
          <ac:chgData name="Harikrishnan G" userId="6c3f54670a922fb0" providerId="LiveId" clId="{3D9E01D0-C235-443B-AAD3-D8CDD8F43154}" dt="2024-09-26T17:37:30.499" v="1878" actId="20577"/>
          <ac:spMkLst>
            <pc:docMk/>
            <pc:sldMk cId="178892697" sldId="345"/>
            <ac:spMk id="4" creationId="{194A0815-620E-83A5-1B08-D8836D809FB9}"/>
          </ac:spMkLst>
        </pc:spChg>
        <pc:spChg chg="mod">
          <ac:chgData name="Harikrishnan G" userId="6c3f54670a922fb0" providerId="LiveId" clId="{3D9E01D0-C235-443B-AAD3-D8CDD8F43154}" dt="2024-09-26T17:34:40.255" v="1736" actId="122"/>
          <ac:spMkLst>
            <pc:docMk/>
            <pc:sldMk cId="178892697" sldId="345"/>
            <ac:spMk id="5" creationId="{ADBB57CC-39D4-8504-1499-E455B2ED05DE}"/>
          </ac:spMkLst>
        </pc:spChg>
        <pc:spChg chg="mod">
          <ac:chgData name="Harikrishnan G" userId="6c3f54670a922fb0" providerId="LiveId" clId="{3D9E01D0-C235-443B-AAD3-D8CDD8F43154}" dt="2024-09-26T17:37:34.812" v="1880" actId="20577"/>
          <ac:spMkLst>
            <pc:docMk/>
            <pc:sldMk cId="178892697" sldId="345"/>
            <ac:spMk id="6" creationId="{7E8416A8-4454-828E-0E4B-5139BFAE735B}"/>
          </ac:spMkLst>
        </pc:spChg>
      </pc:sldChg>
      <pc:sldChg chg="new del">
        <pc:chgData name="Harikrishnan G" userId="6c3f54670a922fb0" providerId="LiveId" clId="{3D9E01D0-C235-443B-AAD3-D8CDD8F43154}" dt="2024-09-26T17:33:39.562" v="1675" actId="47"/>
        <pc:sldMkLst>
          <pc:docMk/>
          <pc:sldMk cId="286829563" sldId="345"/>
        </pc:sldMkLst>
      </pc:sldChg>
      <pc:sldChg chg="new del">
        <pc:chgData name="Harikrishnan G" userId="6c3f54670a922fb0" providerId="LiveId" clId="{3D9E01D0-C235-443B-AAD3-D8CDD8F43154}" dt="2024-09-26T17:45:12.290" v="2018" actId="47"/>
        <pc:sldMkLst>
          <pc:docMk/>
          <pc:sldMk cId="2202802125" sldId="346"/>
        </pc:sldMkLst>
      </pc:sldChg>
      <pc:sldChg chg="modSp new mod modAnim">
        <pc:chgData name="Harikrishnan G" userId="6c3f54670a922fb0" providerId="LiveId" clId="{3D9E01D0-C235-443B-AAD3-D8CDD8F43154}" dt="2024-09-30T17:19:47.743" v="2359" actId="20577"/>
        <pc:sldMkLst>
          <pc:docMk/>
          <pc:sldMk cId="2912486845" sldId="347"/>
        </pc:sldMkLst>
        <pc:spChg chg="mod">
          <ac:chgData name="Harikrishnan G" userId="6c3f54670a922fb0" providerId="LiveId" clId="{3D9E01D0-C235-443B-AAD3-D8CDD8F43154}" dt="2024-09-30T17:19:47.743" v="2359" actId="20577"/>
          <ac:spMkLst>
            <pc:docMk/>
            <pc:sldMk cId="2912486845" sldId="347"/>
            <ac:spMk id="2" creationId="{2CAAEC77-DBF7-AA72-3E20-E5069AA462B9}"/>
          </ac:spMkLst>
        </pc:spChg>
        <pc:spChg chg="mod">
          <ac:chgData name="Harikrishnan G" userId="6c3f54670a922fb0" providerId="LiveId" clId="{3D9E01D0-C235-443B-AAD3-D8CDD8F43154}" dt="2024-09-30T17:18:37.433" v="2356" actId="122"/>
          <ac:spMkLst>
            <pc:docMk/>
            <pc:sldMk cId="2912486845" sldId="347"/>
            <ac:spMk id="3" creationId="{43F294E5-9509-65C8-83A7-A6BA0A116EA7}"/>
          </ac:spMkLst>
        </pc:spChg>
      </pc:sldChg>
      <pc:sldChg chg="modSp new mod">
        <pc:chgData name="Harikrishnan G" userId="6c3f54670a922fb0" providerId="LiveId" clId="{3D9E01D0-C235-443B-AAD3-D8CDD8F43154}" dt="2024-09-30T17:21:01.918" v="2416" actId="20577"/>
        <pc:sldMkLst>
          <pc:docMk/>
          <pc:sldMk cId="2270810296" sldId="348"/>
        </pc:sldMkLst>
        <pc:spChg chg="mod">
          <ac:chgData name="Harikrishnan G" userId="6c3f54670a922fb0" providerId="LiveId" clId="{3D9E01D0-C235-443B-AAD3-D8CDD8F43154}" dt="2024-09-30T17:21:01.918" v="2416" actId="20577"/>
          <ac:spMkLst>
            <pc:docMk/>
            <pc:sldMk cId="2270810296" sldId="348"/>
            <ac:spMk id="2" creationId="{5A0B2E56-510C-7EEC-05D4-801DFE0BC916}"/>
          </ac:spMkLst>
        </pc:spChg>
        <pc:spChg chg="mod">
          <ac:chgData name="Harikrishnan G" userId="6c3f54670a922fb0" providerId="LiveId" clId="{3D9E01D0-C235-443B-AAD3-D8CDD8F43154}" dt="2024-09-26T17:45:04.398" v="2017" actId="2710"/>
          <ac:spMkLst>
            <pc:docMk/>
            <pc:sldMk cId="2270810296" sldId="348"/>
            <ac:spMk id="3" creationId="{13A2BE14-6EDC-A85B-6BBE-67FBD561ADB7}"/>
          </ac:spMkLst>
        </pc:spChg>
      </pc:sldChg>
      <pc:sldChg chg="addSp delSp modSp new mod">
        <pc:chgData name="Harikrishnan G" userId="6c3f54670a922fb0" providerId="LiveId" clId="{3D9E01D0-C235-443B-AAD3-D8CDD8F43154}" dt="2024-09-26T17:53:13.460" v="2059" actId="1076"/>
        <pc:sldMkLst>
          <pc:docMk/>
          <pc:sldMk cId="2555260831" sldId="349"/>
        </pc:sldMkLst>
        <pc:spChg chg="del">
          <ac:chgData name="Harikrishnan G" userId="6c3f54670a922fb0" providerId="LiveId" clId="{3D9E01D0-C235-443B-AAD3-D8CDD8F43154}" dt="2024-09-26T17:52:37.237" v="2052" actId="478"/>
          <ac:spMkLst>
            <pc:docMk/>
            <pc:sldMk cId="2555260831" sldId="349"/>
            <ac:spMk id="2" creationId="{99652F23-5ADB-F59B-47DF-F0AB349AA613}"/>
          </ac:spMkLst>
        </pc:spChg>
        <pc:spChg chg="del">
          <ac:chgData name="Harikrishnan G" userId="6c3f54670a922fb0" providerId="LiveId" clId="{3D9E01D0-C235-443B-AAD3-D8CDD8F43154}" dt="2024-09-26T17:52:35.040" v="2051" actId="22"/>
          <ac:spMkLst>
            <pc:docMk/>
            <pc:sldMk cId="2555260831" sldId="349"/>
            <ac:spMk id="3" creationId="{17FB3027-5C88-72DC-47DA-862AC4B923DF}"/>
          </ac:spMkLst>
        </pc:spChg>
        <pc:picChg chg="add mod ord modCrop">
          <ac:chgData name="Harikrishnan G" userId="6c3f54670a922fb0" providerId="LiveId" clId="{3D9E01D0-C235-443B-AAD3-D8CDD8F43154}" dt="2024-09-26T17:53:13.460" v="2059" actId="1076"/>
          <ac:picMkLst>
            <pc:docMk/>
            <pc:sldMk cId="2555260831" sldId="349"/>
            <ac:picMk id="5" creationId="{8F7F26D4-A719-57AC-6B64-63AD217B4FEF}"/>
          </ac:picMkLst>
        </pc:picChg>
      </pc:sldChg>
      <pc:sldChg chg="modSp new mod">
        <pc:chgData name="Harikrishnan G" userId="6c3f54670a922fb0" providerId="LiveId" clId="{3D9E01D0-C235-443B-AAD3-D8CDD8F43154}" dt="2024-09-30T17:25:47.151" v="2476" actId="20577"/>
        <pc:sldMkLst>
          <pc:docMk/>
          <pc:sldMk cId="1687293859" sldId="350"/>
        </pc:sldMkLst>
        <pc:spChg chg="mod">
          <ac:chgData name="Harikrishnan G" userId="6c3f54670a922fb0" providerId="LiveId" clId="{3D9E01D0-C235-443B-AAD3-D8CDD8F43154}" dt="2024-09-26T19:02:44.485" v="2098" actId="2711"/>
          <ac:spMkLst>
            <pc:docMk/>
            <pc:sldMk cId="1687293859" sldId="350"/>
            <ac:spMk id="2" creationId="{92E75FED-C094-97DF-EC01-93191C1D3755}"/>
          </ac:spMkLst>
        </pc:spChg>
        <pc:spChg chg="mod">
          <ac:chgData name="Harikrishnan G" userId="6c3f54670a922fb0" providerId="LiveId" clId="{3D9E01D0-C235-443B-AAD3-D8CDD8F43154}" dt="2024-09-30T17:25:47.151" v="2476" actId="20577"/>
          <ac:spMkLst>
            <pc:docMk/>
            <pc:sldMk cId="1687293859" sldId="350"/>
            <ac:spMk id="3" creationId="{13382918-74F4-6C11-AB34-09E980B37EBE}"/>
          </ac:spMkLst>
        </pc:spChg>
      </pc:sldChg>
      <pc:sldChg chg="modSp mod">
        <pc:chgData name="Harikrishnan G" userId="6c3f54670a922fb0" providerId="LiveId" clId="{3D9E01D0-C235-443B-AAD3-D8CDD8F43154}" dt="2024-10-01T02:31:59.768" v="5183" actId="20577"/>
        <pc:sldMkLst>
          <pc:docMk/>
          <pc:sldMk cId="302467346" sldId="351"/>
        </pc:sldMkLst>
        <pc:spChg chg="mod">
          <ac:chgData name="Harikrishnan G" userId="6c3f54670a922fb0" providerId="LiveId" clId="{3D9E01D0-C235-443B-AAD3-D8CDD8F43154}" dt="2024-10-01T02:31:59.768" v="5183" actId="20577"/>
          <ac:spMkLst>
            <pc:docMk/>
            <pc:sldMk cId="302467346" sldId="351"/>
            <ac:spMk id="3" creationId="{5185BB14-DE31-FB9C-D389-CFF14913707C}"/>
          </ac:spMkLst>
        </pc:spChg>
      </pc:sldChg>
      <pc:sldChg chg="modSp mod">
        <pc:chgData name="Harikrishnan G" userId="6c3f54670a922fb0" providerId="LiveId" clId="{3D9E01D0-C235-443B-AAD3-D8CDD8F43154}" dt="2024-09-30T19:57:43.990" v="5156" actId="20577"/>
        <pc:sldMkLst>
          <pc:docMk/>
          <pc:sldMk cId="1118928636" sldId="352"/>
        </pc:sldMkLst>
        <pc:spChg chg="mod">
          <ac:chgData name="Harikrishnan G" userId="6c3f54670a922fb0" providerId="LiveId" clId="{3D9E01D0-C235-443B-AAD3-D8CDD8F43154}" dt="2024-09-30T19:57:43.990" v="5156" actId="20577"/>
          <ac:spMkLst>
            <pc:docMk/>
            <pc:sldMk cId="1118928636" sldId="352"/>
            <ac:spMk id="2" creationId="{B4030138-0C49-4B78-9E4B-8A989D47EB0F}"/>
          </ac:spMkLst>
        </pc:spChg>
      </pc:sldChg>
      <pc:sldChg chg="modNotesTx">
        <pc:chgData name="Harikrishnan G" userId="6c3f54670a922fb0" providerId="LiveId" clId="{3D9E01D0-C235-443B-AAD3-D8CDD8F43154}" dt="2024-09-30T17:35:46.290" v="2703" actId="20577"/>
        <pc:sldMkLst>
          <pc:docMk/>
          <pc:sldMk cId="1107212509" sldId="353"/>
        </pc:sldMkLst>
      </pc:sldChg>
      <pc:sldChg chg="modSp mod">
        <pc:chgData name="Harikrishnan G" userId="6c3f54670a922fb0" providerId="LiveId" clId="{3D9E01D0-C235-443B-AAD3-D8CDD8F43154}" dt="2024-09-30T17:36:33.931" v="2704" actId="20577"/>
        <pc:sldMkLst>
          <pc:docMk/>
          <pc:sldMk cId="1980955697" sldId="354"/>
        </pc:sldMkLst>
        <pc:spChg chg="mod">
          <ac:chgData name="Harikrishnan G" userId="6c3f54670a922fb0" providerId="LiveId" clId="{3D9E01D0-C235-443B-AAD3-D8CDD8F43154}" dt="2024-09-30T17:36:33.931" v="2704" actId="20577"/>
          <ac:spMkLst>
            <pc:docMk/>
            <pc:sldMk cId="1980955697" sldId="354"/>
            <ac:spMk id="3" creationId="{B5198662-904A-BB08-14C2-64D959BF454D}"/>
          </ac:spMkLst>
        </pc:spChg>
      </pc:sldChg>
      <pc:sldChg chg="modSp">
        <pc:chgData name="Harikrishnan G" userId="6c3f54670a922fb0" providerId="LiveId" clId="{3D9E01D0-C235-443B-AAD3-D8CDD8F43154}" dt="2024-09-30T17:51:43.077" v="2705" actId="113"/>
        <pc:sldMkLst>
          <pc:docMk/>
          <pc:sldMk cId="3146802128" sldId="359"/>
        </pc:sldMkLst>
        <pc:spChg chg="mod">
          <ac:chgData name="Harikrishnan G" userId="6c3f54670a922fb0" providerId="LiveId" clId="{3D9E01D0-C235-443B-AAD3-D8CDD8F43154}" dt="2024-09-30T17:51:43.077" v="2705" actId="113"/>
          <ac:spMkLst>
            <pc:docMk/>
            <pc:sldMk cId="3146802128" sldId="359"/>
            <ac:spMk id="26" creationId="{08078BA3-C2C9-43EB-3148-8BBE33F6F1E6}"/>
          </ac:spMkLst>
        </pc:spChg>
      </pc:sldChg>
      <pc:sldChg chg="modSp mod">
        <pc:chgData name="Harikrishnan G" userId="6c3f54670a922fb0" providerId="LiveId" clId="{3D9E01D0-C235-443B-AAD3-D8CDD8F43154}" dt="2024-09-30T18:01:56.411" v="2712" actId="14100"/>
        <pc:sldMkLst>
          <pc:docMk/>
          <pc:sldMk cId="918755020" sldId="360"/>
        </pc:sldMkLst>
        <pc:spChg chg="mod">
          <ac:chgData name="Harikrishnan G" userId="6c3f54670a922fb0" providerId="LiveId" clId="{3D9E01D0-C235-443B-AAD3-D8CDD8F43154}" dt="2024-09-30T18:01:56.411" v="2712" actId="14100"/>
          <ac:spMkLst>
            <pc:docMk/>
            <pc:sldMk cId="918755020" sldId="360"/>
            <ac:spMk id="6" creationId="{BC06507E-7EE0-6469-5E74-6F31642C9129}"/>
          </ac:spMkLst>
        </pc:spChg>
      </pc:sldChg>
      <pc:sldChg chg="addSp delSp modSp mod">
        <pc:chgData name="Harikrishnan G" userId="6c3f54670a922fb0" providerId="LiveId" clId="{3D9E01D0-C235-443B-AAD3-D8CDD8F43154}" dt="2024-09-30T18:05:49.032" v="2764" actId="2711"/>
        <pc:sldMkLst>
          <pc:docMk/>
          <pc:sldMk cId="3343592015" sldId="363"/>
        </pc:sldMkLst>
        <pc:spChg chg="mod">
          <ac:chgData name="Harikrishnan G" userId="6c3f54670a922fb0" providerId="LiveId" clId="{3D9E01D0-C235-443B-AAD3-D8CDD8F43154}" dt="2024-09-30T18:05:49.032" v="2764" actId="2711"/>
          <ac:spMkLst>
            <pc:docMk/>
            <pc:sldMk cId="3343592015" sldId="363"/>
            <ac:spMk id="2" creationId="{B227B109-3D2F-E745-3C23-092F45AC86FD}"/>
          </ac:spMkLst>
        </pc:spChg>
        <pc:picChg chg="add del">
          <ac:chgData name="Harikrishnan G" userId="6c3f54670a922fb0" providerId="LiveId" clId="{3D9E01D0-C235-443B-AAD3-D8CDD8F43154}" dt="2024-09-30T18:05:42.280" v="2761" actId="22"/>
          <ac:picMkLst>
            <pc:docMk/>
            <pc:sldMk cId="3343592015" sldId="363"/>
            <ac:picMk id="5" creationId="{28705AE4-E5A8-634F-E4C2-A073FA5AFCDE}"/>
          </ac:picMkLst>
        </pc:picChg>
      </pc:sldChg>
      <pc:sldChg chg="modSp mod">
        <pc:chgData name="Harikrishnan G" userId="6c3f54670a922fb0" providerId="LiveId" clId="{3D9E01D0-C235-443B-AAD3-D8CDD8F43154}" dt="2024-09-30T18:06:00.623" v="2766" actId="122"/>
        <pc:sldMkLst>
          <pc:docMk/>
          <pc:sldMk cId="4139662645" sldId="364"/>
        </pc:sldMkLst>
        <pc:spChg chg="mod">
          <ac:chgData name="Harikrishnan G" userId="6c3f54670a922fb0" providerId="LiveId" clId="{3D9E01D0-C235-443B-AAD3-D8CDD8F43154}" dt="2024-09-30T18:06:00.623" v="2766" actId="122"/>
          <ac:spMkLst>
            <pc:docMk/>
            <pc:sldMk cId="4139662645" sldId="364"/>
            <ac:spMk id="2" creationId="{29F30B69-1840-6BDD-5195-EAAA1A46BD92}"/>
          </ac:spMkLst>
        </pc:spChg>
      </pc:sldChg>
      <pc:sldChg chg="modNotesTx">
        <pc:chgData name="Harikrishnan G" userId="6c3f54670a922fb0" providerId="LiveId" clId="{3D9E01D0-C235-443B-AAD3-D8CDD8F43154}" dt="2024-09-30T18:15:56.975" v="3310" actId="20577"/>
        <pc:sldMkLst>
          <pc:docMk/>
          <pc:sldMk cId="3010389872" sldId="365"/>
        </pc:sldMkLst>
      </pc:sldChg>
      <pc:sldChg chg="modSp mod modAnim">
        <pc:chgData name="Harikrishnan G" userId="6c3f54670a922fb0" providerId="LiveId" clId="{3D9E01D0-C235-443B-AAD3-D8CDD8F43154}" dt="2024-09-30T18:03:18.460" v="2731"/>
        <pc:sldMkLst>
          <pc:docMk/>
          <pc:sldMk cId="830011130" sldId="366"/>
        </pc:sldMkLst>
        <pc:spChg chg="mod">
          <ac:chgData name="Harikrishnan G" userId="6c3f54670a922fb0" providerId="LiveId" clId="{3D9E01D0-C235-443B-AAD3-D8CDD8F43154}" dt="2024-09-30T18:02:52.705" v="2730" actId="113"/>
          <ac:spMkLst>
            <pc:docMk/>
            <pc:sldMk cId="830011130" sldId="366"/>
            <ac:spMk id="3" creationId="{1A5E7379-9165-27DF-E929-0139F60DDF9F}"/>
          </ac:spMkLst>
        </pc:spChg>
      </pc:sldChg>
      <pc:sldChg chg="modNotesTx">
        <pc:chgData name="Harikrishnan G" userId="6c3f54670a922fb0" providerId="LiveId" clId="{3D9E01D0-C235-443B-AAD3-D8CDD8F43154}" dt="2024-09-30T18:22:01.490" v="3692"/>
        <pc:sldMkLst>
          <pc:docMk/>
          <pc:sldMk cId="1308192666" sldId="368"/>
        </pc:sldMkLst>
      </pc:sldChg>
      <pc:sldChg chg="del modNotesTx">
        <pc:chgData name="Harikrishnan G" userId="6c3f54670a922fb0" providerId="LiveId" clId="{3D9E01D0-C235-443B-AAD3-D8CDD8F43154}" dt="2024-09-30T18:22:03.660" v="3693" actId="47"/>
        <pc:sldMkLst>
          <pc:docMk/>
          <pc:sldMk cId="963121594" sldId="369"/>
        </pc:sldMkLst>
      </pc:sldChg>
      <pc:sldChg chg="modSp mod">
        <pc:chgData name="Harikrishnan G" userId="6c3f54670a922fb0" providerId="LiveId" clId="{3D9E01D0-C235-443B-AAD3-D8CDD8F43154}" dt="2024-09-30T18:22:21.266" v="3694" actId="113"/>
        <pc:sldMkLst>
          <pc:docMk/>
          <pc:sldMk cId="2946955992" sldId="370"/>
        </pc:sldMkLst>
        <pc:spChg chg="mod">
          <ac:chgData name="Harikrishnan G" userId="6c3f54670a922fb0" providerId="LiveId" clId="{3D9E01D0-C235-443B-AAD3-D8CDD8F43154}" dt="2024-09-30T18:22:21.266" v="3694" actId="113"/>
          <ac:spMkLst>
            <pc:docMk/>
            <pc:sldMk cId="2946955992" sldId="370"/>
            <ac:spMk id="3" creationId="{2CD2FB84-66C3-06DC-3F1E-94B7566FE563}"/>
          </ac:spMkLst>
        </pc:spChg>
      </pc:sldChg>
      <pc:sldChg chg="modSp mod">
        <pc:chgData name="Harikrishnan G" userId="6c3f54670a922fb0" providerId="LiveId" clId="{3D9E01D0-C235-443B-AAD3-D8CDD8F43154}" dt="2024-09-30T18:22:41.592" v="3696" actId="113"/>
        <pc:sldMkLst>
          <pc:docMk/>
          <pc:sldMk cId="1041687484" sldId="371"/>
        </pc:sldMkLst>
        <pc:spChg chg="mod">
          <ac:chgData name="Harikrishnan G" userId="6c3f54670a922fb0" providerId="LiveId" clId="{3D9E01D0-C235-443B-AAD3-D8CDD8F43154}" dt="2024-09-30T18:22:41.592" v="3696" actId="113"/>
          <ac:spMkLst>
            <pc:docMk/>
            <pc:sldMk cId="1041687484" sldId="371"/>
            <ac:spMk id="3" creationId="{1D1CBBA9-4994-21A1-1F2F-2EF791B068FB}"/>
          </ac:spMkLst>
        </pc:spChg>
      </pc:sldChg>
      <pc:sldChg chg="modSp mod modNotesTx">
        <pc:chgData name="Harikrishnan G" userId="6c3f54670a922fb0" providerId="LiveId" clId="{3D9E01D0-C235-443B-AAD3-D8CDD8F43154}" dt="2024-09-30T18:26:44.057" v="3793" actId="20577"/>
        <pc:sldMkLst>
          <pc:docMk/>
          <pc:sldMk cId="755055310" sldId="372"/>
        </pc:sldMkLst>
        <pc:spChg chg="mod">
          <ac:chgData name="Harikrishnan G" userId="6c3f54670a922fb0" providerId="LiveId" clId="{3D9E01D0-C235-443B-AAD3-D8CDD8F43154}" dt="2024-09-30T18:26:26.729" v="3759" actId="122"/>
          <ac:spMkLst>
            <pc:docMk/>
            <pc:sldMk cId="755055310" sldId="372"/>
            <ac:spMk id="3" creationId="{1D1CBBA9-4994-21A1-1F2F-2EF791B068FB}"/>
          </ac:spMkLst>
        </pc:spChg>
      </pc:sldChg>
      <pc:sldChg chg="modSp mod">
        <pc:chgData name="Harikrishnan G" userId="6c3f54670a922fb0" providerId="LiveId" clId="{3D9E01D0-C235-443B-AAD3-D8CDD8F43154}" dt="2024-09-30T18:27:43.845" v="3858" actId="27636"/>
        <pc:sldMkLst>
          <pc:docMk/>
          <pc:sldMk cId="3004672698" sldId="374"/>
        </pc:sldMkLst>
        <pc:spChg chg="mod">
          <ac:chgData name="Harikrishnan G" userId="6c3f54670a922fb0" providerId="LiveId" clId="{3D9E01D0-C235-443B-AAD3-D8CDD8F43154}" dt="2024-09-30T18:27:43.845" v="3858" actId="27636"/>
          <ac:spMkLst>
            <pc:docMk/>
            <pc:sldMk cId="3004672698" sldId="374"/>
            <ac:spMk id="4" creationId="{B75C53EC-E5B8-17B7-03CE-6A2B0FE71301}"/>
          </ac:spMkLst>
        </pc:spChg>
      </pc:sldChg>
      <pc:sldChg chg="modNotesTx">
        <pc:chgData name="Harikrishnan G" userId="6c3f54670a922fb0" providerId="LiveId" clId="{3D9E01D0-C235-443B-AAD3-D8CDD8F43154}" dt="2024-09-30T18:33:58.100" v="4049" actId="20577"/>
        <pc:sldMkLst>
          <pc:docMk/>
          <pc:sldMk cId="4180030132" sldId="377"/>
        </pc:sldMkLst>
      </pc:sldChg>
      <pc:sldChg chg="modNotesTx">
        <pc:chgData name="Harikrishnan G" userId="6c3f54670a922fb0" providerId="LiveId" clId="{3D9E01D0-C235-443B-AAD3-D8CDD8F43154}" dt="2024-09-30T18:37:09.635" v="4275" actId="20577"/>
        <pc:sldMkLst>
          <pc:docMk/>
          <pc:sldMk cId="431648129" sldId="378"/>
        </pc:sldMkLst>
      </pc:sldChg>
      <pc:sldChg chg="modSp mod">
        <pc:chgData name="Harikrishnan G" userId="6c3f54670a922fb0" providerId="LiveId" clId="{3D9E01D0-C235-443B-AAD3-D8CDD8F43154}" dt="2024-09-30T19:25:41.396" v="4934" actId="20577"/>
        <pc:sldMkLst>
          <pc:docMk/>
          <pc:sldMk cId="2766572016" sldId="388"/>
        </pc:sldMkLst>
        <pc:spChg chg="mod">
          <ac:chgData name="Harikrishnan G" userId="6c3f54670a922fb0" providerId="LiveId" clId="{3D9E01D0-C235-443B-AAD3-D8CDD8F43154}" dt="2024-09-30T19:25:41.396" v="4934" actId="20577"/>
          <ac:spMkLst>
            <pc:docMk/>
            <pc:sldMk cId="2766572016" sldId="388"/>
            <ac:spMk id="2" creationId="{3B806CA2-94BA-31FD-938C-F98C079F452D}"/>
          </ac:spMkLst>
        </pc:spChg>
      </pc:sldChg>
      <pc:sldChg chg="addSp delSp modSp mod ord">
        <pc:chgData name="Harikrishnan G" userId="6c3f54670a922fb0" providerId="LiveId" clId="{3D9E01D0-C235-443B-AAD3-D8CDD8F43154}" dt="2024-09-30T19:26:32.012" v="4941" actId="2711"/>
        <pc:sldMkLst>
          <pc:docMk/>
          <pc:sldMk cId="2655268999" sldId="390"/>
        </pc:sldMkLst>
        <pc:spChg chg="del">
          <ac:chgData name="Harikrishnan G" userId="6c3f54670a922fb0" providerId="LiveId" clId="{3D9E01D0-C235-443B-AAD3-D8CDD8F43154}" dt="2024-09-30T19:26:21.222" v="4939" actId="478"/>
          <ac:spMkLst>
            <pc:docMk/>
            <pc:sldMk cId="2655268999" sldId="390"/>
            <ac:spMk id="2" creationId="{3B806CA2-94BA-31FD-938C-F98C079F452D}"/>
          </ac:spMkLst>
        </pc:spChg>
        <pc:spChg chg="mod">
          <ac:chgData name="Harikrishnan G" userId="6c3f54670a922fb0" providerId="LiveId" clId="{3D9E01D0-C235-443B-AAD3-D8CDD8F43154}" dt="2024-09-30T19:26:32.012" v="4941" actId="2711"/>
          <ac:spMkLst>
            <pc:docMk/>
            <pc:sldMk cId="2655268999" sldId="390"/>
            <ac:spMk id="3" creationId="{8D40049D-DD0C-2456-BBB1-44DD8735FF44}"/>
          </ac:spMkLst>
        </pc:spChg>
        <pc:spChg chg="add mod">
          <ac:chgData name="Harikrishnan G" userId="6c3f54670a922fb0" providerId="LiveId" clId="{3D9E01D0-C235-443B-AAD3-D8CDD8F43154}" dt="2024-09-30T19:26:17.508" v="4938"/>
          <ac:spMkLst>
            <pc:docMk/>
            <pc:sldMk cId="2655268999" sldId="390"/>
            <ac:spMk id="4" creationId="{BBAEFB10-DD0B-BF46-1EDD-BD2FCF02196D}"/>
          </ac:spMkLst>
        </pc:spChg>
        <pc:spChg chg="add del mod">
          <ac:chgData name="Harikrishnan G" userId="6c3f54670a922fb0" providerId="LiveId" clId="{3D9E01D0-C235-443B-AAD3-D8CDD8F43154}" dt="2024-09-30T19:26:24.904" v="4940"/>
          <ac:spMkLst>
            <pc:docMk/>
            <pc:sldMk cId="2655268999" sldId="390"/>
            <ac:spMk id="6" creationId="{59415904-B5FB-FF71-1222-FDE3B8A7B839}"/>
          </ac:spMkLst>
        </pc:spChg>
        <pc:spChg chg="add mod">
          <ac:chgData name="Harikrishnan G" userId="6c3f54670a922fb0" providerId="LiveId" clId="{3D9E01D0-C235-443B-AAD3-D8CDD8F43154}" dt="2024-09-30T19:26:24.904" v="4940"/>
          <ac:spMkLst>
            <pc:docMk/>
            <pc:sldMk cId="2655268999" sldId="390"/>
            <ac:spMk id="7" creationId="{58BA08B0-808F-E707-D37D-4157155B5374}"/>
          </ac:spMkLst>
        </pc:spChg>
      </pc:sldChg>
      <pc:sldChg chg="modSp mod ord">
        <pc:chgData name="Harikrishnan G" userId="6c3f54670a922fb0" providerId="LiveId" clId="{3D9E01D0-C235-443B-AAD3-D8CDD8F43154}" dt="2024-09-30T19:50:18.510" v="5074"/>
        <pc:sldMkLst>
          <pc:docMk/>
          <pc:sldMk cId="3046297572" sldId="392"/>
        </pc:sldMkLst>
        <pc:spChg chg="mod">
          <ac:chgData name="Harikrishnan G" userId="6c3f54670a922fb0" providerId="LiveId" clId="{3D9E01D0-C235-443B-AAD3-D8CDD8F43154}" dt="2024-09-30T19:26:45.576" v="4943" actId="113"/>
          <ac:spMkLst>
            <pc:docMk/>
            <pc:sldMk cId="3046297572" sldId="392"/>
            <ac:spMk id="2" creationId="{1642E629-9054-047B-DF98-2D82714E01F4}"/>
          </ac:spMkLst>
        </pc:spChg>
        <pc:spChg chg="mod">
          <ac:chgData name="Harikrishnan G" userId="6c3f54670a922fb0" providerId="LiveId" clId="{3D9E01D0-C235-443B-AAD3-D8CDD8F43154}" dt="2024-09-30T19:26:53.482" v="4945" actId="20577"/>
          <ac:spMkLst>
            <pc:docMk/>
            <pc:sldMk cId="3046297572" sldId="392"/>
            <ac:spMk id="3" creationId="{A723E98D-7DC4-0400-8F0B-AC5D04D86C62}"/>
          </ac:spMkLst>
        </pc:spChg>
      </pc:sldChg>
      <pc:sldChg chg="modSp mod">
        <pc:chgData name="Harikrishnan G" userId="6c3f54670a922fb0" providerId="LiveId" clId="{3D9E01D0-C235-443B-AAD3-D8CDD8F43154}" dt="2024-09-30T19:27:04.652" v="4949" actId="2711"/>
        <pc:sldMkLst>
          <pc:docMk/>
          <pc:sldMk cId="847636432" sldId="393"/>
        </pc:sldMkLst>
        <pc:spChg chg="mod">
          <ac:chgData name="Harikrishnan G" userId="6c3f54670a922fb0" providerId="LiveId" clId="{3D9E01D0-C235-443B-AAD3-D8CDD8F43154}" dt="2024-09-30T19:27:04.652" v="4949" actId="2711"/>
          <ac:spMkLst>
            <pc:docMk/>
            <pc:sldMk cId="847636432" sldId="393"/>
            <ac:spMk id="2" creationId="{28F682DC-0FED-4C41-EB88-50CD6290C004}"/>
          </ac:spMkLst>
        </pc:spChg>
      </pc:sldChg>
      <pc:sldChg chg="modSp mod modTransition">
        <pc:chgData name="Harikrishnan G" userId="6c3f54670a922fb0" providerId="LiveId" clId="{3D9E01D0-C235-443B-AAD3-D8CDD8F43154}" dt="2024-09-30T19:54:26.287" v="5108"/>
        <pc:sldMkLst>
          <pc:docMk/>
          <pc:sldMk cId="3567390192" sldId="394"/>
        </pc:sldMkLst>
        <pc:spChg chg="mod">
          <ac:chgData name="Harikrishnan G" userId="6c3f54670a922fb0" providerId="LiveId" clId="{3D9E01D0-C235-443B-AAD3-D8CDD8F43154}" dt="2024-09-30T19:46:50.415" v="5066" actId="20577"/>
          <ac:spMkLst>
            <pc:docMk/>
            <pc:sldMk cId="3567390192" sldId="394"/>
            <ac:spMk id="2" creationId="{946D1A8C-3E3E-0372-AF97-71F2D44F900F}"/>
          </ac:spMkLst>
        </pc:spChg>
      </pc:sldChg>
      <pc:sldChg chg="modSp add mod">
        <pc:chgData name="Harikrishnan G" userId="6c3f54670a922fb0" providerId="LiveId" clId="{3D9E01D0-C235-443B-AAD3-D8CDD8F43154}" dt="2024-09-30T17:02:08.967" v="2300" actId="20577"/>
        <pc:sldMkLst>
          <pc:docMk/>
          <pc:sldMk cId="3540643803" sldId="395"/>
        </pc:sldMkLst>
        <pc:spChg chg="mod">
          <ac:chgData name="Harikrishnan G" userId="6c3f54670a922fb0" providerId="LiveId" clId="{3D9E01D0-C235-443B-AAD3-D8CDD8F43154}" dt="2024-09-30T17:02:08.967" v="2300" actId="20577"/>
          <ac:spMkLst>
            <pc:docMk/>
            <pc:sldMk cId="3540643803" sldId="395"/>
            <ac:spMk id="3" creationId="{E36F531E-0ADD-97FD-AE84-29FC9CA6D974}"/>
          </ac:spMkLst>
        </pc:spChg>
      </pc:sldChg>
      <pc:sldChg chg="add del">
        <pc:chgData name="Harikrishnan G" userId="6c3f54670a922fb0" providerId="LiveId" clId="{3D9E01D0-C235-443B-AAD3-D8CDD8F43154}" dt="2024-09-30T17:02:03.673" v="2299"/>
        <pc:sldMkLst>
          <pc:docMk/>
          <pc:sldMk cId="1398440261" sldId="396"/>
        </pc:sldMkLst>
      </pc:sldChg>
      <pc:sldChg chg="delSp modSp new mod">
        <pc:chgData name="Harikrishnan G" userId="6c3f54670a922fb0" providerId="LiveId" clId="{3D9E01D0-C235-443B-AAD3-D8CDD8F43154}" dt="2024-09-30T17:20:43.932" v="2412" actId="403"/>
        <pc:sldMkLst>
          <pc:docMk/>
          <pc:sldMk cId="2656782356" sldId="396"/>
        </pc:sldMkLst>
        <pc:spChg chg="mod">
          <ac:chgData name="Harikrishnan G" userId="6c3f54670a922fb0" providerId="LiveId" clId="{3D9E01D0-C235-443B-AAD3-D8CDD8F43154}" dt="2024-09-30T17:20:43.932" v="2412" actId="403"/>
          <ac:spMkLst>
            <pc:docMk/>
            <pc:sldMk cId="2656782356" sldId="396"/>
            <ac:spMk id="2" creationId="{78D92F3D-12F2-7D2C-CEAB-EA6A225BD280}"/>
          </ac:spMkLst>
        </pc:spChg>
        <pc:spChg chg="del">
          <ac:chgData name="Harikrishnan G" userId="6c3f54670a922fb0" providerId="LiveId" clId="{3D9E01D0-C235-443B-AAD3-D8CDD8F43154}" dt="2024-09-30T17:20:15.814" v="2403" actId="478"/>
          <ac:spMkLst>
            <pc:docMk/>
            <pc:sldMk cId="2656782356" sldId="396"/>
            <ac:spMk id="3" creationId="{9AC516B8-912D-32CF-7F6F-AF1022BA473F}"/>
          </ac:spMkLst>
        </pc:spChg>
      </pc:sldChg>
      <pc:sldChg chg="addSp delSp modSp new mod">
        <pc:chgData name="Harikrishnan G" userId="6c3f54670a922fb0" providerId="LiveId" clId="{3D9E01D0-C235-443B-AAD3-D8CDD8F43154}" dt="2024-09-30T17:32:47.782" v="2585" actId="2711"/>
        <pc:sldMkLst>
          <pc:docMk/>
          <pc:sldMk cId="2198285259" sldId="397"/>
        </pc:sldMkLst>
        <pc:spChg chg="mod">
          <ac:chgData name="Harikrishnan G" userId="6c3f54670a922fb0" providerId="LiveId" clId="{3D9E01D0-C235-443B-AAD3-D8CDD8F43154}" dt="2024-09-30T17:32:44.608" v="2584" actId="2711"/>
          <ac:spMkLst>
            <pc:docMk/>
            <pc:sldMk cId="2198285259" sldId="397"/>
            <ac:spMk id="2" creationId="{8FA2F38C-B081-7162-9658-E8D5C5A36DB4}"/>
          </ac:spMkLst>
        </pc:spChg>
        <pc:spChg chg="mod">
          <ac:chgData name="Harikrishnan G" userId="6c3f54670a922fb0" providerId="LiveId" clId="{3D9E01D0-C235-443B-AAD3-D8CDD8F43154}" dt="2024-09-30T17:32:47.782" v="2585" actId="2711"/>
          <ac:spMkLst>
            <pc:docMk/>
            <pc:sldMk cId="2198285259" sldId="397"/>
            <ac:spMk id="3" creationId="{79BA7111-DA4D-2171-F5C1-E71C8A845F40}"/>
          </ac:spMkLst>
        </pc:spChg>
        <pc:spChg chg="del">
          <ac:chgData name="Harikrishnan G" userId="6c3f54670a922fb0" providerId="LiveId" clId="{3D9E01D0-C235-443B-AAD3-D8CDD8F43154}" dt="2024-09-30T17:32:12.765" v="2575" actId="22"/>
          <ac:spMkLst>
            <pc:docMk/>
            <pc:sldMk cId="2198285259" sldId="397"/>
            <ac:spMk id="4" creationId="{507CB9BF-FDE6-5F93-2282-37E2BBAD5920}"/>
          </ac:spMkLst>
        </pc:spChg>
        <pc:picChg chg="add mod ord modCrop">
          <ac:chgData name="Harikrishnan G" userId="6c3f54670a922fb0" providerId="LiveId" clId="{3D9E01D0-C235-443B-AAD3-D8CDD8F43154}" dt="2024-09-30T17:32:35.656" v="2582" actId="1076"/>
          <ac:picMkLst>
            <pc:docMk/>
            <pc:sldMk cId="2198285259" sldId="397"/>
            <ac:picMk id="6" creationId="{D7A482A1-ED6B-8FB1-4592-37F1BC58E740}"/>
          </ac:picMkLst>
        </pc:picChg>
      </pc:sldChg>
      <pc:sldChg chg="modSp new del mod">
        <pc:chgData name="Harikrishnan G" userId="6c3f54670a922fb0" providerId="LiveId" clId="{3D9E01D0-C235-443B-AAD3-D8CDD8F43154}" dt="2024-09-30T17:28:44.223" v="2494" actId="47"/>
        <pc:sldMkLst>
          <pc:docMk/>
          <pc:sldMk cId="3301530104" sldId="397"/>
        </pc:sldMkLst>
        <pc:spChg chg="mod">
          <ac:chgData name="Harikrishnan G" userId="6c3f54670a922fb0" providerId="LiveId" clId="{3D9E01D0-C235-443B-AAD3-D8CDD8F43154}" dt="2024-09-30T17:28:23.073" v="2493" actId="20577"/>
          <ac:spMkLst>
            <pc:docMk/>
            <pc:sldMk cId="3301530104" sldId="397"/>
            <ac:spMk id="2" creationId="{B5496336-64D0-E2F9-779C-9DE162B0250C}"/>
          </ac:spMkLst>
        </pc:spChg>
      </pc:sldChg>
      <pc:sldChg chg="addSp delSp modSp new mod modAnim">
        <pc:chgData name="Harikrishnan G" userId="6c3f54670a922fb0" providerId="LiveId" clId="{3D9E01D0-C235-443B-AAD3-D8CDD8F43154}" dt="2024-09-30T19:02:19.379" v="4535"/>
        <pc:sldMkLst>
          <pc:docMk/>
          <pc:sldMk cId="2739063978" sldId="398"/>
        </pc:sldMkLst>
        <pc:spChg chg="del">
          <ac:chgData name="Harikrishnan G" userId="6c3f54670a922fb0" providerId="LiveId" clId="{3D9E01D0-C235-443B-AAD3-D8CDD8F43154}" dt="2024-09-30T18:55:43.590" v="4280" actId="478"/>
          <ac:spMkLst>
            <pc:docMk/>
            <pc:sldMk cId="2739063978" sldId="398"/>
            <ac:spMk id="2" creationId="{FF3564D4-E674-D708-759C-AB8ABF5C9A50}"/>
          </ac:spMkLst>
        </pc:spChg>
        <pc:spChg chg="add del">
          <ac:chgData name="Harikrishnan G" userId="6c3f54670a922fb0" providerId="LiveId" clId="{3D9E01D0-C235-443B-AAD3-D8CDD8F43154}" dt="2024-09-30T18:54:47.091" v="4279" actId="22"/>
          <ac:spMkLst>
            <pc:docMk/>
            <pc:sldMk cId="2739063978" sldId="398"/>
            <ac:spMk id="3" creationId="{BDFB9311-C895-6691-1294-1EF468A07FED}"/>
          </ac:spMkLst>
        </pc:spChg>
        <pc:spChg chg="add mod">
          <ac:chgData name="Harikrishnan G" userId="6c3f54670a922fb0" providerId="LiveId" clId="{3D9E01D0-C235-443B-AAD3-D8CDD8F43154}" dt="2024-09-30T19:00:00.422" v="4404" actId="1076"/>
          <ac:spMkLst>
            <pc:docMk/>
            <pc:sldMk cId="2739063978" sldId="398"/>
            <ac:spMk id="6" creationId="{10F50488-AAC8-B141-51DC-787A103071DE}"/>
          </ac:spMkLst>
        </pc:spChg>
        <pc:spChg chg="add mod">
          <ac:chgData name="Harikrishnan G" userId="6c3f54670a922fb0" providerId="LiveId" clId="{3D9E01D0-C235-443B-AAD3-D8CDD8F43154}" dt="2024-09-30T18:59:55.229" v="4403" actId="1076"/>
          <ac:spMkLst>
            <pc:docMk/>
            <pc:sldMk cId="2739063978" sldId="398"/>
            <ac:spMk id="7" creationId="{51F3EF62-20EA-9138-4C53-024A22F2A6F9}"/>
          </ac:spMkLst>
        </pc:spChg>
        <pc:spChg chg="add mod">
          <ac:chgData name="Harikrishnan G" userId="6c3f54670a922fb0" providerId="LiveId" clId="{3D9E01D0-C235-443B-AAD3-D8CDD8F43154}" dt="2024-09-30T19:02:04.942" v="4532" actId="1076"/>
          <ac:spMkLst>
            <pc:docMk/>
            <pc:sldMk cId="2739063978" sldId="398"/>
            <ac:spMk id="8" creationId="{3EBE7A43-7D9C-A3A0-ADED-06244A2BE3EC}"/>
          </ac:spMkLst>
        </pc:spChg>
        <pc:picChg chg="add del mod ord">
          <ac:chgData name="Harikrishnan G" userId="6c3f54670a922fb0" providerId="LiveId" clId="{3D9E01D0-C235-443B-AAD3-D8CDD8F43154}" dt="2024-09-30T18:59:50.573" v="4402" actId="1076"/>
          <ac:picMkLst>
            <pc:docMk/>
            <pc:sldMk cId="2739063978" sldId="398"/>
            <ac:picMk id="5" creationId="{432FC986-9831-E95F-5F88-2F9AEC1D63B1}"/>
          </ac:picMkLst>
        </pc:picChg>
      </pc:sldChg>
      <pc:sldChg chg="addSp delSp modSp new mod modAnim">
        <pc:chgData name="Harikrishnan G" userId="6c3f54670a922fb0" providerId="LiveId" clId="{3D9E01D0-C235-443B-AAD3-D8CDD8F43154}" dt="2024-09-30T19:05:04.555" v="4641" actId="1076"/>
        <pc:sldMkLst>
          <pc:docMk/>
          <pc:sldMk cId="2730309441" sldId="399"/>
        </pc:sldMkLst>
        <pc:spChg chg="del">
          <ac:chgData name="Harikrishnan G" userId="6c3f54670a922fb0" providerId="LiveId" clId="{3D9E01D0-C235-443B-AAD3-D8CDD8F43154}" dt="2024-09-30T19:03:09.016" v="4538" actId="478"/>
          <ac:spMkLst>
            <pc:docMk/>
            <pc:sldMk cId="2730309441" sldId="399"/>
            <ac:spMk id="2" creationId="{4074E740-5E3B-D0FF-542F-6565B584A1D3}"/>
          </ac:spMkLst>
        </pc:spChg>
        <pc:spChg chg="del">
          <ac:chgData name="Harikrishnan G" userId="6c3f54670a922fb0" providerId="LiveId" clId="{3D9E01D0-C235-443B-AAD3-D8CDD8F43154}" dt="2024-09-30T19:03:06.013" v="4537" actId="22"/>
          <ac:spMkLst>
            <pc:docMk/>
            <pc:sldMk cId="2730309441" sldId="399"/>
            <ac:spMk id="3" creationId="{16692332-5CE7-2487-AB52-8C9D52169F5E}"/>
          </ac:spMkLst>
        </pc:spChg>
        <pc:spChg chg="add mod">
          <ac:chgData name="Harikrishnan G" userId="6c3f54670a922fb0" providerId="LiveId" clId="{3D9E01D0-C235-443B-AAD3-D8CDD8F43154}" dt="2024-09-30T19:05:04.555" v="4641" actId="1076"/>
          <ac:spMkLst>
            <pc:docMk/>
            <pc:sldMk cId="2730309441" sldId="399"/>
            <ac:spMk id="6" creationId="{BF53495F-0519-0E5B-19D6-E1BE8D096F9E}"/>
          </ac:spMkLst>
        </pc:spChg>
        <pc:picChg chg="add mod ord">
          <ac:chgData name="Harikrishnan G" userId="6c3f54670a922fb0" providerId="LiveId" clId="{3D9E01D0-C235-443B-AAD3-D8CDD8F43154}" dt="2024-09-30T19:03:22.286" v="4541" actId="1076"/>
          <ac:picMkLst>
            <pc:docMk/>
            <pc:sldMk cId="2730309441" sldId="399"/>
            <ac:picMk id="5" creationId="{C36BDCAD-1E03-3155-DD51-A35ED362A750}"/>
          </ac:picMkLst>
        </pc:picChg>
      </pc:sldChg>
      <pc:sldChg chg="addSp delSp modSp new mod">
        <pc:chgData name="Harikrishnan G" userId="6c3f54670a922fb0" providerId="LiveId" clId="{3D9E01D0-C235-443B-AAD3-D8CDD8F43154}" dt="2024-09-30T19:16:58.704" v="4716" actId="1076"/>
        <pc:sldMkLst>
          <pc:docMk/>
          <pc:sldMk cId="1822389301" sldId="400"/>
        </pc:sldMkLst>
        <pc:spChg chg="mod">
          <ac:chgData name="Harikrishnan G" userId="6c3f54670a922fb0" providerId="LiveId" clId="{3D9E01D0-C235-443B-AAD3-D8CDD8F43154}" dt="2024-09-30T19:14:49.326" v="4676" actId="2711"/>
          <ac:spMkLst>
            <pc:docMk/>
            <pc:sldMk cId="1822389301" sldId="400"/>
            <ac:spMk id="2" creationId="{7D9DFBDB-9169-F607-EEBF-BF5B41F7C7AA}"/>
          </ac:spMkLst>
        </pc:spChg>
        <pc:spChg chg="del">
          <ac:chgData name="Harikrishnan G" userId="6c3f54670a922fb0" providerId="LiveId" clId="{3D9E01D0-C235-443B-AAD3-D8CDD8F43154}" dt="2024-09-30T19:14:53.961" v="4677"/>
          <ac:spMkLst>
            <pc:docMk/>
            <pc:sldMk cId="1822389301" sldId="400"/>
            <ac:spMk id="3" creationId="{A4875109-8264-6EF8-EA1E-65467C5A28DD}"/>
          </ac:spMkLst>
        </pc:spChg>
        <pc:picChg chg="add mod">
          <ac:chgData name="Harikrishnan G" userId="6c3f54670a922fb0" providerId="LiveId" clId="{3D9E01D0-C235-443B-AAD3-D8CDD8F43154}" dt="2024-09-30T19:16:58.704" v="4716" actId="1076"/>
          <ac:picMkLst>
            <pc:docMk/>
            <pc:sldMk cId="1822389301" sldId="400"/>
            <ac:picMk id="4" creationId="{73796FF1-8B70-912B-41DE-F4EAD53FAD83}"/>
          </ac:picMkLst>
        </pc:picChg>
        <pc:picChg chg="add mod">
          <ac:chgData name="Harikrishnan G" userId="6c3f54670a922fb0" providerId="LiveId" clId="{3D9E01D0-C235-443B-AAD3-D8CDD8F43154}" dt="2024-09-30T19:15:27.915" v="4687" actId="14100"/>
          <ac:picMkLst>
            <pc:docMk/>
            <pc:sldMk cId="1822389301" sldId="400"/>
            <ac:picMk id="1026" creationId="{3C6F65C4-3D49-B2A0-68FC-761F1CFD9CD1}"/>
          </ac:picMkLst>
        </pc:picChg>
      </pc:sldChg>
      <pc:sldChg chg="modSp add del">
        <pc:chgData name="Harikrishnan G" userId="6c3f54670a922fb0" providerId="LiveId" clId="{3D9E01D0-C235-443B-AAD3-D8CDD8F43154}" dt="2024-09-30T19:23:59.316" v="4920" actId="47"/>
        <pc:sldMkLst>
          <pc:docMk/>
          <pc:sldMk cId="1967570016" sldId="401"/>
        </pc:sldMkLst>
        <pc:picChg chg="mod">
          <ac:chgData name="Harikrishnan G" userId="6c3f54670a922fb0" providerId="LiveId" clId="{3D9E01D0-C235-443B-AAD3-D8CDD8F43154}" dt="2024-09-30T19:15:57.938" v="4691" actId="732"/>
          <ac:picMkLst>
            <pc:docMk/>
            <pc:sldMk cId="1967570016" sldId="401"/>
            <ac:picMk id="1026" creationId="{3C6F65C4-3D49-B2A0-68FC-761F1CFD9CD1}"/>
          </ac:picMkLst>
        </pc:picChg>
      </pc:sldChg>
      <pc:sldChg chg="addSp delSp modSp add del mod modTransition">
        <pc:chgData name="Harikrishnan G" userId="6c3f54670a922fb0" providerId="LiveId" clId="{3D9E01D0-C235-443B-AAD3-D8CDD8F43154}" dt="2024-09-30T19:17:00.644" v="4717" actId="47"/>
        <pc:sldMkLst>
          <pc:docMk/>
          <pc:sldMk cId="1126122766" sldId="402"/>
        </pc:sldMkLst>
        <pc:spChg chg="del">
          <ac:chgData name="Harikrishnan G" userId="6c3f54670a922fb0" providerId="LiveId" clId="{3D9E01D0-C235-443B-AAD3-D8CDD8F43154}" dt="2024-09-30T19:16:09.610" v="4695" actId="478"/>
          <ac:spMkLst>
            <pc:docMk/>
            <pc:sldMk cId="1126122766" sldId="402"/>
            <ac:spMk id="2" creationId="{7D9DFBDB-9169-F607-EEBF-BF5B41F7C7AA}"/>
          </ac:spMkLst>
        </pc:spChg>
        <pc:spChg chg="add del mod">
          <ac:chgData name="Harikrishnan G" userId="6c3f54670a922fb0" providerId="LiveId" clId="{3D9E01D0-C235-443B-AAD3-D8CDD8F43154}" dt="2024-09-30T19:16:11.645" v="4696" actId="478"/>
          <ac:spMkLst>
            <pc:docMk/>
            <pc:sldMk cId="1126122766" sldId="402"/>
            <ac:spMk id="5" creationId="{DC13C448-5E36-F232-D033-66115868694E}"/>
          </ac:spMkLst>
        </pc:spChg>
        <pc:picChg chg="add mod">
          <ac:chgData name="Harikrishnan G" userId="6c3f54670a922fb0" providerId="LiveId" clId="{3D9E01D0-C235-443B-AAD3-D8CDD8F43154}" dt="2024-09-30T19:16:25.273" v="4701" actId="1076"/>
          <ac:picMkLst>
            <pc:docMk/>
            <pc:sldMk cId="1126122766" sldId="402"/>
            <ac:picMk id="3" creationId="{545FD197-B792-8268-235E-4B848B2A1F98}"/>
          </ac:picMkLst>
        </pc:picChg>
        <pc:picChg chg="mod">
          <ac:chgData name="Harikrishnan G" userId="6c3f54670a922fb0" providerId="LiveId" clId="{3D9E01D0-C235-443B-AAD3-D8CDD8F43154}" dt="2024-09-30T19:16:14.255" v="4697" actId="1076"/>
          <ac:picMkLst>
            <pc:docMk/>
            <pc:sldMk cId="1126122766" sldId="402"/>
            <ac:picMk id="1026" creationId="{3C6F65C4-3D49-B2A0-68FC-761F1CFD9CD1}"/>
          </ac:picMkLst>
        </pc:picChg>
      </pc:sldChg>
      <pc:sldChg chg="addSp delSp modSp add mod modTransition modAnim">
        <pc:chgData name="Harikrishnan G" userId="6c3f54670a922fb0" providerId="LiveId" clId="{3D9E01D0-C235-443B-AAD3-D8CDD8F43154}" dt="2024-09-30T19:59:49.960" v="5159" actId="1076"/>
        <pc:sldMkLst>
          <pc:docMk/>
          <pc:sldMk cId="1367668941" sldId="402"/>
        </pc:sldMkLst>
        <pc:spChg chg="del">
          <ac:chgData name="Harikrishnan G" userId="6c3f54670a922fb0" providerId="LiveId" clId="{3D9E01D0-C235-443B-AAD3-D8CDD8F43154}" dt="2024-09-30T19:17:08.299" v="4719" actId="478"/>
          <ac:spMkLst>
            <pc:docMk/>
            <pc:sldMk cId="1367668941" sldId="402"/>
            <ac:spMk id="2" creationId="{7D9DFBDB-9169-F607-EEBF-BF5B41F7C7AA}"/>
          </ac:spMkLst>
        </pc:spChg>
        <pc:spChg chg="add del mod">
          <ac:chgData name="Harikrishnan G" userId="6c3f54670a922fb0" providerId="LiveId" clId="{3D9E01D0-C235-443B-AAD3-D8CDD8F43154}" dt="2024-09-30T19:17:10.813" v="4720" actId="478"/>
          <ac:spMkLst>
            <pc:docMk/>
            <pc:sldMk cId="1367668941" sldId="402"/>
            <ac:spMk id="5" creationId="{08635F48-24C7-96AD-B461-82DACEFB55E4}"/>
          </ac:spMkLst>
        </pc:spChg>
        <pc:spChg chg="add mod">
          <ac:chgData name="Harikrishnan G" userId="6c3f54670a922fb0" providerId="LiveId" clId="{3D9E01D0-C235-443B-AAD3-D8CDD8F43154}" dt="2024-09-30T19:23:45.085" v="4919" actId="20577"/>
          <ac:spMkLst>
            <pc:docMk/>
            <pc:sldMk cId="1367668941" sldId="402"/>
            <ac:spMk id="6" creationId="{9BC892BE-6E16-A7C6-835C-EABD646C9C56}"/>
          </ac:spMkLst>
        </pc:spChg>
        <pc:picChg chg="mod">
          <ac:chgData name="Harikrishnan G" userId="6c3f54670a922fb0" providerId="LiveId" clId="{3D9E01D0-C235-443B-AAD3-D8CDD8F43154}" dt="2024-09-30T19:59:43.846" v="5158" actId="1076"/>
          <ac:picMkLst>
            <pc:docMk/>
            <pc:sldMk cId="1367668941" sldId="402"/>
            <ac:picMk id="4" creationId="{73796FF1-8B70-912B-41DE-F4EAD53FAD83}"/>
          </ac:picMkLst>
        </pc:picChg>
        <pc:picChg chg="mod">
          <ac:chgData name="Harikrishnan G" userId="6c3f54670a922fb0" providerId="LiveId" clId="{3D9E01D0-C235-443B-AAD3-D8CDD8F43154}" dt="2024-09-30T19:59:49.960" v="5159" actId="1076"/>
          <ac:picMkLst>
            <pc:docMk/>
            <pc:sldMk cId="1367668941" sldId="402"/>
            <ac:picMk id="1026" creationId="{3C6F65C4-3D49-B2A0-68FC-761F1CFD9CD1}"/>
          </ac:picMkLst>
        </pc:picChg>
      </pc:sldChg>
      <pc:sldChg chg="modSp new mod">
        <pc:chgData name="Harikrishnan G" userId="6c3f54670a922fb0" providerId="LiveId" clId="{3D9E01D0-C235-443B-AAD3-D8CDD8F43154}" dt="2024-09-30T19:39:16.901" v="4991" actId="20577"/>
        <pc:sldMkLst>
          <pc:docMk/>
          <pc:sldMk cId="112396306" sldId="403"/>
        </pc:sldMkLst>
        <pc:spChg chg="mod">
          <ac:chgData name="Harikrishnan G" userId="6c3f54670a922fb0" providerId="LiveId" clId="{3D9E01D0-C235-443B-AAD3-D8CDD8F43154}" dt="2024-09-30T19:39:00.362" v="4974" actId="2711"/>
          <ac:spMkLst>
            <pc:docMk/>
            <pc:sldMk cId="112396306" sldId="403"/>
            <ac:spMk id="2" creationId="{356F5F5B-9DD0-FFF0-2AD9-02E52F321BCE}"/>
          </ac:spMkLst>
        </pc:spChg>
        <pc:spChg chg="mod">
          <ac:chgData name="Harikrishnan G" userId="6c3f54670a922fb0" providerId="LiveId" clId="{3D9E01D0-C235-443B-AAD3-D8CDD8F43154}" dt="2024-09-30T19:39:16.901" v="4991" actId="20577"/>
          <ac:spMkLst>
            <pc:docMk/>
            <pc:sldMk cId="112396306" sldId="403"/>
            <ac:spMk id="3" creationId="{E98F4A4C-67B0-1709-7CD9-BDBC6D2114DE}"/>
          </ac:spMkLst>
        </pc:spChg>
      </pc:sldChg>
      <pc:sldChg chg="modSp add del mod">
        <pc:chgData name="Harikrishnan G" userId="6c3f54670a922fb0" providerId="LiveId" clId="{3D9E01D0-C235-443B-AAD3-D8CDD8F43154}" dt="2024-09-30T19:37:58.391" v="4957" actId="47"/>
        <pc:sldMkLst>
          <pc:docMk/>
          <pc:sldMk cId="3465250432" sldId="403"/>
        </pc:sldMkLst>
        <pc:spChg chg="mod">
          <ac:chgData name="Harikrishnan G" userId="6c3f54670a922fb0" providerId="LiveId" clId="{3D9E01D0-C235-443B-AAD3-D8CDD8F43154}" dt="2024-09-30T19:36:32.540" v="4956" actId="12"/>
          <ac:spMkLst>
            <pc:docMk/>
            <pc:sldMk cId="3465250432" sldId="403"/>
            <ac:spMk id="3" creationId="{8D40049D-DD0C-2456-BBB1-44DD8735FF44}"/>
          </ac:spMkLst>
        </pc:spChg>
      </pc:sldChg>
      <pc:sldChg chg="addSp delSp modSp new mod">
        <pc:chgData name="Harikrishnan G" userId="6c3f54670a922fb0" providerId="LiveId" clId="{3D9E01D0-C235-443B-AAD3-D8CDD8F43154}" dt="2024-09-30T19:41:14.941" v="5018" actId="20577"/>
        <pc:sldMkLst>
          <pc:docMk/>
          <pc:sldMk cId="2727475038" sldId="404"/>
        </pc:sldMkLst>
        <pc:spChg chg="mod">
          <ac:chgData name="Harikrishnan G" userId="6c3f54670a922fb0" providerId="LiveId" clId="{3D9E01D0-C235-443B-AAD3-D8CDD8F43154}" dt="2024-09-30T19:41:14.941" v="5018" actId="20577"/>
          <ac:spMkLst>
            <pc:docMk/>
            <pc:sldMk cId="2727475038" sldId="404"/>
            <ac:spMk id="2" creationId="{9710FA76-9516-4FFA-0FB7-3AD5E2FA839B}"/>
          </ac:spMkLst>
        </pc:spChg>
        <pc:spChg chg="del">
          <ac:chgData name="Harikrishnan G" userId="6c3f54670a922fb0" providerId="LiveId" clId="{3D9E01D0-C235-443B-AAD3-D8CDD8F43154}" dt="2024-09-30T19:40:03.338" v="4993" actId="22"/>
          <ac:spMkLst>
            <pc:docMk/>
            <pc:sldMk cId="2727475038" sldId="404"/>
            <ac:spMk id="3" creationId="{05FF530E-7DB4-E34E-20D5-56B5833F3255}"/>
          </ac:spMkLst>
        </pc:spChg>
        <pc:picChg chg="add mod ord">
          <ac:chgData name="Harikrishnan G" userId="6c3f54670a922fb0" providerId="LiveId" clId="{3D9E01D0-C235-443B-AAD3-D8CDD8F43154}" dt="2024-09-30T19:40:09.333" v="4995" actId="1076"/>
          <ac:picMkLst>
            <pc:docMk/>
            <pc:sldMk cId="2727475038" sldId="404"/>
            <ac:picMk id="5" creationId="{ECCF7176-388D-FEB7-8045-147E1746AF81}"/>
          </ac:picMkLst>
        </pc:picChg>
      </pc:sldChg>
      <pc:sldChg chg="addSp delSp modSp new mod">
        <pc:chgData name="Harikrishnan G" userId="6c3f54670a922fb0" providerId="LiveId" clId="{3D9E01D0-C235-443B-AAD3-D8CDD8F43154}" dt="2024-09-30T19:41:49.897" v="5032" actId="1076"/>
        <pc:sldMkLst>
          <pc:docMk/>
          <pc:sldMk cId="2134154002" sldId="405"/>
        </pc:sldMkLst>
        <pc:spChg chg="mod">
          <ac:chgData name="Harikrishnan G" userId="6c3f54670a922fb0" providerId="LiveId" clId="{3D9E01D0-C235-443B-AAD3-D8CDD8F43154}" dt="2024-09-30T19:41:24.156" v="5026" actId="2711"/>
          <ac:spMkLst>
            <pc:docMk/>
            <pc:sldMk cId="2134154002" sldId="405"/>
            <ac:spMk id="2" creationId="{EF9580EC-6E9C-04EC-602E-C78578F730D4}"/>
          </ac:spMkLst>
        </pc:spChg>
        <pc:spChg chg="del">
          <ac:chgData name="Harikrishnan G" userId="6c3f54670a922fb0" providerId="LiveId" clId="{3D9E01D0-C235-443B-AAD3-D8CDD8F43154}" dt="2024-09-30T19:40:53.604" v="4997" actId="22"/>
          <ac:spMkLst>
            <pc:docMk/>
            <pc:sldMk cId="2134154002" sldId="405"/>
            <ac:spMk id="3" creationId="{A3598E93-4AE7-3629-0764-0FA877BA14B1}"/>
          </ac:spMkLst>
        </pc:spChg>
        <pc:picChg chg="add mod ord modCrop">
          <ac:chgData name="Harikrishnan G" userId="6c3f54670a922fb0" providerId="LiveId" clId="{3D9E01D0-C235-443B-AAD3-D8CDD8F43154}" dt="2024-09-30T19:41:49.897" v="5032" actId="1076"/>
          <ac:picMkLst>
            <pc:docMk/>
            <pc:sldMk cId="2134154002" sldId="405"/>
            <ac:picMk id="5" creationId="{2421B649-7D98-7785-6CCE-73E20DE9415C}"/>
          </ac:picMkLst>
        </pc:picChg>
      </pc:sldChg>
      <pc:sldChg chg="addSp delSp modSp new mod">
        <pc:chgData name="Harikrishnan G" userId="6c3f54670a922fb0" providerId="LiveId" clId="{3D9E01D0-C235-443B-AAD3-D8CDD8F43154}" dt="2024-09-30T19:49:48.867" v="5072" actId="1076"/>
        <pc:sldMkLst>
          <pc:docMk/>
          <pc:sldMk cId="3439807347" sldId="406"/>
        </pc:sldMkLst>
        <pc:spChg chg="mod">
          <ac:chgData name="Harikrishnan G" userId="6c3f54670a922fb0" providerId="LiveId" clId="{3D9E01D0-C235-443B-AAD3-D8CDD8F43154}" dt="2024-09-30T19:45:13.826" v="5044" actId="1076"/>
          <ac:spMkLst>
            <pc:docMk/>
            <pc:sldMk cId="3439807347" sldId="406"/>
            <ac:spMk id="2" creationId="{FCA64BBC-97EF-BDCD-638E-7DCD78D75925}"/>
          </ac:spMkLst>
        </pc:spChg>
        <pc:spChg chg="del">
          <ac:chgData name="Harikrishnan G" userId="6c3f54670a922fb0" providerId="LiveId" clId="{3D9E01D0-C235-443B-AAD3-D8CDD8F43154}" dt="2024-09-30T19:44:31.116" v="5034" actId="22"/>
          <ac:spMkLst>
            <pc:docMk/>
            <pc:sldMk cId="3439807347" sldId="406"/>
            <ac:spMk id="3" creationId="{82274D4F-4E05-4612-5F8B-8890AC4D6DAA}"/>
          </ac:spMkLst>
        </pc:spChg>
        <pc:spChg chg="add del mod">
          <ac:chgData name="Harikrishnan G" userId="6c3f54670a922fb0" providerId="LiveId" clId="{3D9E01D0-C235-443B-AAD3-D8CDD8F43154}" dt="2024-09-30T19:49:29.524" v="5068" actId="22"/>
          <ac:spMkLst>
            <pc:docMk/>
            <pc:sldMk cId="3439807347" sldId="406"/>
            <ac:spMk id="7" creationId="{6FC61048-22F5-B8A7-8772-A8C279AA9F8A}"/>
          </ac:spMkLst>
        </pc:spChg>
        <pc:picChg chg="add del mod ord">
          <ac:chgData name="Harikrishnan G" userId="6c3f54670a922fb0" providerId="LiveId" clId="{3D9E01D0-C235-443B-AAD3-D8CDD8F43154}" dt="2024-09-30T19:49:09.396" v="5067" actId="478"/>
          <ac:picMkLst>
            <pc:docMk/>
            <pc:sldMk cId="3439807347" sldId="406"/>
            <ac:picMk id="5" creationId="{EEDE0932-EA56-6021-25D6-4F82B9E34BF8}"/>
          </ac:picMkLst>
        </pc:picChg>
        <pc:picChg chg="add mod ord">
          <ac:chgData name="Harikrishnan G" userId="6c3f54670a922fb0" providerId="LiveId" clId="{3D9E01D0-C235-443B-AAD3-D8CDD8F43154}" dt="2024-09-30T19:49:48.867" v="5072" actId="1076"/>
          <ac:picMkLst>
            <pc:docMk/>
            <pc:sldMk cId="3439807347" sldId="406"/>
            <ac:picMk id="9" creationId="{B6613232-DBB4-A35A-3D02-D257A4AED90A}"/>
          </ac:picMkLst>
        </pc:picChg>
      </pc:sldChg>
      <pc:sldChg chg="addSp delSp modSp new mod">
        <pc:chgData name="Harikrishnan G" userId="6c3f54670a922fb0" providerId="LiveId" clId="{3D9E01D0-C235-443B-AAD3-D8CDD8F43154}" dt="2024-09-30T19:51:11.942" v="5084" actId="2711"/>
        <pc:sldMkLst>
          <pc:docMk/>
          <pc:sldMk cId="4257346615" sldId="407"/>
        </pc:sldMkLst>
        <pc:spChg chg="mod">
          <ac:chgData name="Harikrishnan G" userId="6c3f54670a922fb0" providerId="LiveId" clId="{3D9E01D0-C235-443B-AAD3-D8CDD8F43154}" dt="2024-09-30T19:51:11.942" v="5084" actId="2711"/>
          <ac:spMkLst>
            <pc:docMk/>
            <pc:sldMk cId="4257346615" sldId="407"/>
            <ac:spMk id="2" creationId="{2BF8AB88-E680-F950-D9D9-17833F69A6E8}"/>
          </ac:spMkLst>
        </pc:spChg>
        <pc:spChg chg="del">
          <ac:chgData name="Harikrishnan G" userId="6c3f54670a922fb0" providerId="LiveId" clId="{3D9E01D0-C235-443B-AAD3-D8CDD8F43154}" dt="2024-09-30T19:50:55.784" v="5076" actId="22"/>
          <ac:spMkLst>
            <pc:docMk/>
            <pc:sldMk cId="4257346615" sldId="407"/>
            <ac:spMk id="3" creationId="{7D6074F7-BB41-03FA-7A78-7046D533FC51}"/>
          </ac:spMkLst>
        </pc:spChg>
        <pc:picChg chg="add mod ord">
          <ac:chgData name="Harikrishnan G" userId="6c3f54670a922fb0" providerId="LiveId" clId="{3D9E01D0-C235-443B-AAD3-D8CDD8F43154}" dt="2024-09-30T19:50:55.784" v="5076" actId="22"/>
          <ac:picMkLst>
            <pc:docMk/>
            <pc:sldMk cId="4257346615" sldId="407"/>
            <ac:picMk id="5" creationId="{C423EFF3-F230-83BE-C9C6-8DCA09D2DC45}"/>
          </ac:picMkLst>
        </pc:picChg>
      </pc:sldChg>
      <pc:sldChg chg="addSp delSp modSp new mod modTransition">
        <pc:chgData name="Harikrishnan G" userId="6c3f54670a922fb0" providerId="LiveId" clId="{3D9E01D0-C235-443B-AAD3-D8CDD8F43154}" dt="2024-09-30T19:56:18.221" v="5145"/>
        <pc:sldMkLst>
          <pc:docMk/>
          <pc:sldMk cId="1551514418" sldId="408"/>
        </pc:sldMkLst>
        <pc:spChg chg="del mod">
          <ac:chgData name="Harikrishnan G" userId="6c3f54670a922fb0" providerId="LiveId" clId="{3D9E01D0-C235-443B-AAD3-D8CDD8F43154}" dt="2024-09-30T19:52:11.930" v="5099" actId="478"/>
          <ac:spMkLst>
            <pc:docMk/>
            <pc:sldMk cId="1551514418" sldId="408"/>
            <ac:spMk id="2" creationId="{D3874FC2-F066-D32C-DC40-F20C90B09A6E}"/>
          </ac:spMkLst>
        </pc:spChg>
        <pc:spChg chg="del">
          <ac:chgData name="Harikrishnan G" userId="6c3f54670a922fb0" providerId="LiveId" clId="{3D9E01D0-C235-443B-AAD3-D8CDD8F43154}" dt="2024-09-30T19:53:03.976" v="5100"/>
          <ac:spMkLst>
            <pc:docMk/>
            <pc:sldMk cId="1551514418" sldId="408"/>
            <ac:spMk id="3" creationId="{39434A81-4F30-672F-10BC-004A08E2F0A8}"/>
          </ac:spMkLst>
        </pc:spChg>
        <pc:spChg chg="add del mod">
          <ac:chgData name="Harikrishnan G" userId="6c3f54670a922fb0" providerId="LiveId" clId="{3D9E01D0-C235-443B-AAD3-D8CDD8F43154}" dt="2024-09-30T19:53:14.459" v="5102" actId="478"/>
          <ac:spMkLst>
            <pc:docMk/>
            <pc:sldMk cId="1551514418" sldId="408"/>
            <ac:spMk id="5" creationId="{582B5567-8AC4-FE10-A2C5-275B78BD8B6F}"/>
          </ac:spMkLst>
        </pc:spChg>
        <pc:picChg chg="add mod">
          <ac:chgData name="Harikrishnan G" userId="6c3f54670a922fb0" providerId="LiveId" clId="{3D9E01D0-C235-443B-AAD3-D8CDD8F43154}" dt="2024-09-30T19:53:26.948" v="5105" actId="732"/>
          <ac:picMkLst>
            <pc:docMk/>
            <pc:sldMk cId="1551514418" sldId="408"/>
            <ac:picMk id="2050" creationId="{8E8B8FD5-69E6-8314-5CFC-D39F77945BD2}"/>
          </ac:picMkLst>
        </pc:picChg>
      </pc:sldChg>
      <pc:sldChg chg="addSp delSp modSp new mod">
        <pc:chgData name="Harikrishnan G" userId="6c3f54670a922fb0" providerId="LiveId" clId="{3D9E01D0-C235-443B-AAD3-D8CDD8F43154}" dt="2024-09-30T20:02:05.417" v="5181" actId="1076"/>
        <pc:sldMkLst>
          <pc:docMk/>
          <pc:sldMk cId="795525055" sldId="409"/>
        </pc:sldMkLst>
        <pc:spChg chg="mod">
          <ac:chgData name="Harikrishnan G" userId="6c3f54670a922fb0" providerId="LiveId" clId="{3D9E01D0-C235-443B-AAD3-D8CDD8F43154}" dt="2024-09-30T20:02:02.553" v="5179" actId="1076"/>
          <ac:spMkLst>
            <pc:docMk/>
            <pc:sldMk cId="795525055" sldId="409"/>
            <ac:spMk id="2" creationId="{74A19F22-6B92-574B-E1B0-DA6060C2B836}"/>
          </ac:spMkLst>
        </pc:spChg>
        <pc:spChg chg="del">
          <ac:chgData name="Harikrishnan G" userId="6c3f54670a922fb0" providerId="LiveId" clId="{3D9E01D0-C235-443B-AAD3-D8CDD8F43154}" dt="2024-09-30T20:01:51.446" v="5176" actId="22"/>
          <ac:spMkLst>
            <pc:docMk/>
            <pc:sldMk cId="795525055" sldId="409"/>
            <ac:spMk id="3" creationId="{F3818C25-5800-063D-CE09-011E38418613}"/>
          </ac:spMkLst>
        </pc:spChg>
        <pc:picChg chg="add mod ord">
          <ac:chgData name="Harikrishnan G" userId="6c3f54670a922fb0" providerId="LiveId" clId="{3D9E01D0-C235-443B-AAD3-D8CDD8F43154}" dt="2024-09-30T20:02:05.417" v="5181" actId="1076"/>
          <ac:picMkLst>
            <pc:docMk/>
            <pc:sldMk cId="795525055" sldId="409"/>
            <ac:picMk id="5" creationId="{F3150232-AC12-0094-0D18-9CD28687303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8AAEF-FFE6-4CF8-BF00-E2DDF6662B0E}" type="doc">
      <dgm:prSet loTypeId="urn:microsoft.com/office/officeart/2005/8/layout/process2" loCatId="process" qsTypeId="urn:microsoft.com/office/officeart/2005/8/quickstyle/simple1" qsCatId="simple" csTypeId="urn:microsoft.com/office/officeart/2005/8/colors/accent2_1" csCatId="accent2" phldr="1"/>
      <dgm:spPr/>
    </dgm:pt>
    <dgm:pt modelId="{11741893-31CE-4F62-9AC7-9FEF583EE07A}">
      <dgm:prSet phldrT="[Text]"/>
      <dgm:spPr/>
      <dgm:t>
        <a:bodyPr/>
        <a:lstStyle/>
        <a:p>
          <a:r>
            <a:rPr lang="en-US" b="1" dirty="0"/>
            <a:t>Severe PH makes it difficult for the catheter to occlude the PA</a:t>
          </a:r>
          <a:endParaRPr lang="en-IN" b="1" dirty="0"/>
        </a:p>
      </dgm:t>
    </dgm:pt>
    <dgm:pt modelId="{30FD6109-7232-43A8-9182-3FE4BACCB25F}" type="parTrans" cxnId="{3915C95D-1A56-4A7C-A868-885473746FA5}">
      <dgm:prSet/>
      <dgm:spPr/>
      <dgm:t>
        <a:bodyPr/>
        <a:lstStyle/>
        <a:p>
          <a:endParaRPr lang="en-IN"/>
        </a:p>
      </dgm:t>
    </dgm:pt>
    <dgm:pt modelId="{98DAB05E-D75B-419D-AA35-364A45EF97B1}" type="sibTrans" cxnId="{3915C95D-1A56-4A7C-A868-885473746FA5}">
      <dgm:prSet/>
      <dgm:spPr/>
      <dgm:t>
        <a:bodyPr/>
        <a:lstStyle/>
        <a:p>
          <a:endParaRPr lang="en-IN" b="1"/>
        </a:p>
      </dgm:t>
    </dgm:pt>
    <dgm:pt modelId="{E332C66B-FB45-45F9-BDDC-4729E383FEBD}">
      <dgm:prSet phldrT="[Text]"/>
      <dgm:spPr/>
      <dgm:t>
        <a:bodyPr/>
        <a:lstStyle/>
        <a:p>
          <a:r>
            <a:rPr lang="en-US" b="1" dirty="0"/>
            <a:t>Wedged waveform may represent damped PA pressure</a:t>
          </a:r>
          <a:endParaRPr lang="en-IN" b="1" dirty="0"/>
        </a:p>
      </dgm:t>
    </dgm:pt>
    <dgm:pt modelId="{CE9721C9-EE0B-48C9-B737-007A7FD87F75}" type="parTrans" cxnId="{F28B874F-7BFD-47CA-81F8-0929F2A92A80}">
      <dgm:prSet/>
      <dgm:spPr/>
      <dgm:t>
        <a:bodyPr/>
        <a:lstStyle/>
        <a:p>
          <a:endParaRPr lang="en-IN"/>
        </a:p>
      </dgm:t>
    </dgm:pt>
    <dgm:pt modelId="{18C5A260-979E-4BEA-A957-D872B6C55936}" type="sibTrans" cxnId="{F28B874F-7BFD-47CA-81F8-0929F2A92A80}">
      <dgm:prSet/>
      <dgm:spPr/>
      <dgm:t>
        <a:bodyPr/>
        <a:lstStyle/>
        <a:p>
          <a:endParaRPr lang="en-IN" b="1"/>
        </a:p>
      </dgm:t>
    </dgm:pt>
    <dgm:pt modelId="{F2C12333-F422-4329-B3D9-088964755DA7}">
      <dgm:prSet phldrT="[Text]"/>
      <dgm:spPr/>
      <dgm:t>
        <a:bodyPr/>
        <a:lstStyle/>
        <a:p>
          <a:r>
            <a:rPr lang="en-US" b="1" dirty="0"/>
            <a:t>Overestimate the true PCWP</a:t>
          </a:r>
          <a:endParaRPr lang="en-IN" b="1" dirty="0"/>
        </a:p>
      </dgm:t>
    </dgm:pt>
    <dgm:pt modelId="{D8CC83AA-F563-43F2-B1B6-8E5B6746D379}" type="parTrans" cxnId="{B244F033-BDB7-41CF-B0CA-6644B5FA7BF0}">
      <dgm:prSet/>
      <dgm:spPr/>
      <dgm:t>
        <a:bodyPr/>
        <a:lstStyle/>
        <a:p>
          <a:endParaRPr lang="en-IN"/>
        </a:p>
      </dgm:t>
    </dgm:pt>
    <dgm:pt modelId="{26AC922C-DC19-4B33-9E0E-F2F74F8B02DE}" type="sibTrans" cxnId="{B244F033-BDB7-41CF-B0CA-6644B5FA7BF0}">
      <dgm:prSet/>
      <dgm:spPr/>
      <dgm:t>
        <a:bodyPr/>
        <a:lstStyle/>
        <a:p>
          <a:endParaRPr lang="en-IN"/>
        </a:p>
      </dgm:t>
    </dgm:pt>
    <dgm:pt modelId="{933CB5B4-83F5-4775-BD39-E191F6EA1184}" type="pres">
      <dgm:prSet presAssocID="{3098AAEF-FFE6-4CF8-BF00-E2DDF6662B0E}" presName="linearFlow" presStyleCnt="0">
        <dgm:presLayoutVars>
          <dgm:resizeHandles val="exact"/>
        </dgm:presLayoutVars>
      </dgm:prSet>
      <dgm:spPr/>
    </dgm:pt>
    <dgm:pt modelId="{6FC73C1C-5823-43B6-BA61-293BE12B4DE9}" type="pres">
      <dgm:prSet presAssocID="{11741893-31CE-4F62-9AC7-9FEF583EE07A}" presName="node" presStyleLbl="node1" presStyleIdx="0" presStyleCnt="3" custScaleX="480275">
        <dgm:presLayoutVars>
          <dgm:bulletEnabled val="1"/>
        </dgm:presLayoutVars>
      </dgm:prSet>
      <dgm:spPr/>
      <dgm:t>
        <a:bodyPr/>
        <a:lstStyle/>
        <a:p>
          <a:endParaRPr lang="en-US"/>
        </a:p>
      </dgm:t>
    </dgm:pt>
    <dgm:pt modelId="{FD4FBE35-8712-4990-A013-224C7AB8E0C2}" type="pres">
      <dgm:prSet presAssocID="{98DAB05E-D75B-419D-AA35-364A45EF97B1}" presName="sibTrans" presStyleLbl="sibTrans2D1" presStyleIdx="0" presStyleCnt="2"/>
      <dgm:spPr/>
      <dgm:t>
        <a:bodyPr/>
        <a:lstStyle/>
        <a:p>
          <a:endParaRPr lang="en-US"/>
        </a:p>
      </dgm:t>
    </dgm:pt>
    <dgm:pt modelId="{42AD67A3-C466-4E97-B72E-39C7A82DEE2B}" type="pres">
      <dgm:prSet presAssocID="{98DAB05E-D75B-419D-AA35-364A45EF97B1}" presName="connectorText" presStyleLbl="sibTrans2D1" presStyleIdx="0" presStyleCnt="2"/>
      <dgm:spPr/>
      <dgm:t>
        <a:bodyPr/>
        <a:lstStyle/>
        <a:p>
          <a:endParaRPr lang="en-US"/>
        </a:p>
      </dgm:t>
    </dgm:pt>
    <dgm:pt modelId="{36E93828-102A-4A89-A8BC-036DE82A0FDD}" type="pres">
      <dgm:prSet presAssocID="{E332C66B-FB45-45F9-BDDC-4729E383FEBD}" presName="node" presStyleLbl="node1" presStyleIdx="1" presStyleCnt="3" custScaleX="479925" custLinFactNeighborX="0" custLinFactNeighborY="-5217">
        <dgm:presLayoutVars>
          <dgm:bulletEnabled val="1"/>
        </dgm:presLayoutVars>
      </dgm:prSet>
      <dgm:spPr/>
      <dgm:t>
        <a:bodyPr/>
        <a:lstStyle/>
        <a:p>
          <a:endParaRPr lang="en-US"/>
        </a:p>
      </dgm:t>
    </dgm:pt>
    <dgm:pt modelId="{BE017032-818D-4658-A38E-6AB98FD0E90D}" type="pres">
      <dgm:prSet presAssocID="{18C5A260-979E-4BEA-A957-D872B6C55936}" presName="sibTrans" presStyleLbl="sibTrans2D1" presStyleIdx="1" presStyleCnt="2"/>
      <dgm:spPr/>
      <dgm:t>
        <a:bodyPr/>
        <a:lstStyle/>
        <a:p>
          <a:endParaRPr lang="en-US"/>
        </a:p>
      </dgm:t>
    </dgm:pt>
    <dgm:pt modelId="{B37D66F9-237E-4734-9A2E-A10AC893B956}" type="pres">
      <dgm:prSet presAssocID="{18C5A260-979E-4BEA-A957-D872B6C55936}" presName="connectorText" presStyleLbl="sibTrans2D1" presStyleIdx="1" presStyleCnt="2"/>
      <dgm:spPr/>
      <dgm:t>
        <a:bodyPr/>
        <a:lstStyle/>
        <a:p>
          <a:endParaRPr lang="en-US"/>
        </a:p>
      </dgm:t>
    </dgm:pt>
    <dgm:pt modelId="{FFA75E75-0337-4A99-A616-A0109B0AAEC7}" type="pres">
      <dgm:prSet presAssocID="{F2C12333-F422-4329-B3D9-088964755DA7}" presName="node" presStyleLbl="node1" presStyleIdx="2" presStyleCnt="3" custScaleX="479925">
        <dgm:presLayoutVars>
          <dgm:bulletEnabled val="1"/>
        </dgm:presLayoutVars>
      </dgm:prSet>
      <dgm:spPr/>
      <dgm:t>
        <a:bodyPr/>
        <a:lstStyle/>
        <a:p>
          <a:endParaRPr lang="en-US"/>
        </a:p>
      </dgm:t>
    </dgm:pt>
  </dgm:ptLst>
  <dgm:cxnLst>
    <dgm:cxn modelId="{B244F033-BDB7-41CF-B0CA-6644B5FA7BF0}" srcId="{3098AAEF-FFE6-4CF8-BF00-E2DDF6662B0E}" destId="{F2C12333-F422-4329-B3D9-088964755DA7}" srcOrd="2" destOrd="0" parTransId="{D8CC83AA-F563-43F2-B1B6-8E5B6746D379}" sibTransId="{26AC922C-DC19-4B33-9E0E-F2F74F8B02DE}"/>
    <dgm:cxn modelId="{5EE694F0-7318-4C4E-BEB7-D0A863230B4E}" type="presOf" srcId="{18C5A260-979E-4BEA-A957-D872B6C55936}" destId="{B37D66F9-237E-4734-9A2E-A10AC893B956}" srcOrd="1" destOrd="0" presId="urn:microsoft.com/office/officeart/2005/8/layout/process2"/>
    <dgm:cxn modelId="{E9750715-828A-4A05-8E83-5F88AF2181CC}" type="presOf" srcId="{F2C12333-F422-4329-B3D9-088964755DA7}" destId="{FFA75E75-0337-4A99-A616-A0109B0AAEC7}" srcOrd="0" destOrd="0" presId="urn:microsoft.com/office/officeart/2005/8/layout/process2"/>
    <dgm:cxn modelId="{09C702AB-CA3E-4A91-8A59-A0608E4F05BD}" type="presOf" srcId="{3098AAEF-FFE6-4CF8-BF00-E2DDF6662B0E}" destId="{933CB5B4-83F5-4775-BD39-E191F6EA1184}" srcOrd="0" destOrd="0" presId="urn:microsoft.com/office/officeart/2005/8/layout/process2"/>
    <dgm:cxn modelId="{14075FAF-B857-4CFC-8DFF-9D9024B7BB4A}" type="presOf" srcId="{E332C66B-FB45-45F9-BDDC-4729E383FEBD}" destId="{36E93828-102A-4A89-A8BC-036DE82A0FDD}" srcOrd="0" destOrd="0" presId="urn:microsoft.com/office/officeart/2005/8/layout/process2"/>
    <dgm:cxn modelId="{3915C95D-1A56-4A7C-A868-885473746FA5}" srcId="{3098AAEF-FFE6-4CF8-BF00-E2DDF6662B0E}" destId="{11741893-31CE-4F62-9AC7-9FEF583EE07A}" srcOrd="0" destOrd="0" parTransId="{30FD6109-7232-43A8-9182-3FE4BACCB25F}" sibTransId="{98DAB05E-D75B-419D-AA35-364A45EF97B1}"/>
    <dgm:cxn modelId="{F28B874F-7BFD-47CA-81F8-0929F2A92A80}" srcId="{3098AAEF-FFE6-4CF8-BF00-E2DDF6662B0E}" destId="{E332C66B-FB45-45F9-BDDC-4729E383FEBD}" srcOrd="1" destOrd="0" parTransId="{CE9721C9-EE0B-48C9-B737-007A7FD87F75}" sibTransId="{18C5A260-979E-4BEA-A957-D872B6C55936}"/>
    <dgm:cxn modelId="{E0C5CFDE-7799-4486-AF92-428D1622944C}" type="presOf" srcId="{98DAB05E-D75B-419D-AA35-364A45EF97B1}" destId="{FD4FBE35-8712-4990-A013-224C7AB8E0C2}" srcOrd="0" destOrd="0" presId="urn:microsoft.com/office/officeart/2005/8/layout/process2"/>
    <dgm:cxn modelId="{3BE31A35-AC62-4139-982C-2FD71016BC40}" type="presOf" srcId="{98DAB05E-D75B-419D-AA35-364A45EF97B1}" destId="{42AD67A3-C466-4E97-B72E-39C7A82DEE2B}" srcOrd="1" destOrd="0" presId="urn:microsoft.com/office/officeart/2005/8/layout/process2"/>
    <dgm:cxn modelId="{8FB88D7F-FB89-4C5D-9072-7A94FC5ED6CD}" type="presOf" srcId="{11741893-31CE-4F62-9AC7-9FEF583EE07A}" destId="{6FC73C1C-5823-43B6-BA61-293BE12B4DE9}" srcOrd="0" destOrd="0" presId="urn:microsoft.com/office/officeart/2005/8/layout/process2"/>
    <dgm:cxn modelId="{A4B58321-D866-4DB7-8515-D83E7537215A}" type="presOf" srcId="{18C5A260-979E-4BEA-A957-D872B6C55936}" destId="{BE017032-818D-4658-A38E-6AB98FD0E90D}" srcOrd="0" destOrd="0" presId="urn:microsoft.com/office/officeart/2005/8/layout/process2"/>
    <dgm:cxn modelId="{AFE09F15-6C03-4571-B4BA-30F66BFFB675}" type="presParOf" srcId="{933CB5B4-83F5-4775-BD39-E191F6EA1184}" destId="{6FC73C1C-5823-43B6-BA61-293BE12B4DE9}" srcOrd="0" destOrd="0" presId="urn:microsoft.com/office/officeart/2005/8/layout/process2"/>
    <dgm:cxn modelId="{009DC900-5ADB-4831-8A73-E5164693D307}" type="presParOf" srcId="{933CB5B4-83F5-4775-BD39-E191F6EA1184}" destId="{FD4FBE35-8712-4990-A013-224C7AB8E0C2}" srcOrd="1" destOrd="0" presId="urn:microsoft.com/office/officeart/2005/8/layout/process2"/>
    <dgm:cxn modelId="{AA19ED4B-5836-44D8-A2E8-053BA7AE9B96}" type="presParOf" srcId="{FD4FBE35-8712-4990-A013-224C7AB8E0C2}" destId="{42AD67A3-C466-4E97-B72E-39C7A82DEE2B}" srcOrd="0" destOrd="0" presId="urn:microsoft.com/office/officeart/2005/8/layout/process2"/>
    <dgm:cxn modelId="{DF11971A-EDF5-4955-A1E7-D84AD421AD32}" type="presParOf" srcId="{933CB5B4-83F5-4775-BD39-E191F6EA1184}" destId="{36E93828-102A-4A89-A8BC-036DE82A0FDD}" srcOrd="2" destOrd="0" presId="urn:microsoft.com/office/officeart/2005/8/layout/process2"/>
    <dgm:cxn modelId="{B02DC917-3EA6-4661-B0B8-32B115AF48F3}" type="presParOf" srcId="{933CB5B4-83F5-4775-BD39-E191F6EA1184}" destId="{BE017032-818D-4658-A38E-6AB98FD0E90D}" srcOrd="3" destOrd="0" presId="urn:microsoft.com/office/officeart/2005/8/layout/process2"/>
    <dgm:cxn modelId="{EB3F4185-F7DC-43E2-BB0C-E34C10067A72}" type="presParOf" srcId="{BE017032-818D-4658-A38E-6AB98FD0E90D}" destId="{B37D66F9-237E-4734-9A2E-A10AC893B956}" srcOrd="0" destOrd="0" presId="urn:microsoft.com/office/officeart/2005/8/layout/process2"/>
    <dgm:cxn modelId="{A08C8249-B3A8-4117-8A65-923DCAF2419F}" type="presParOf" srcId="{933CB5B4-83F5-4775-BD39-E191F6EA1184}" destId="{FFA75E75-0337-4A99-A616-A0109B0AAEC7}"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8AAEF-FFE6-4CF8-BF00-E2DDF6662B0E}" type="doc">
      <dgm:prSet loTypeId="urn:microsoft.com/office/officeart/2005/8/layout/process2" loCatId="process" qsTypeId="urn:microsoft.com/office/officeart/2005/8/quickstyle/simple1" qsCatId="simple" csTypeId="urn:microsoft.com/office/officeart/2005/8/colors/accent2_1" csCatId="accent2" phldr="1"/>
      <dgm:spPr/>
    </dgm:pt>
    <dgm:pt modelId="{11741893-31CE-4F62-9AC7-9FEF583EE07A}">
      <dgm:prSet phldrT="[Text]"/>
      <dgm:spPr/>
      <dgm:t>
        <a:bodyPr/>
        <a:lstStyle/>
        <a:p>
          <a:r>
            <a:rPr lang="en-US" b="1" dirty="0"/>
            <a:t>Severely elevated pulmonary arteriolar or venous resistance</a:t>
          </a:r>
          <a:endParaRPr lang="en-IN" b="1" dirty="0"/>
        </a:p>
      </dgm:t>
    </dgm:pt>
    <dgm:pt modelId="{30FD6109-7232-43A8-9182-3FE4BACCB25F}" type="parTrans" cxnId="{3915C95D-1A56-4A7C-A868-885473746FA5}">
      <dgm:prSet/>
      <dgm:spPr/>
      <dgm:t>
        <a:bodyPr/>
        <a:lstStyle/>
        <a:p>
          <a:endParaRPr lang="en-IN"/>
        </a:p>
      </dgm:t>
    </dgm:pt>
    <dgm:pt modelId="{98DAB05E-D75B-419D-AA35-364A45EF97B1}" type="sibTrans" cxnId="{3915C95D-1A56-4A7C-A868-885473746FA5}">
      <dgm:prSet/>
      <dgm:spPr/>
      <dgm:t>
        <a:bodyPr/>
        <a:lstStyle/>
        <a:p>
          <a:endParaRPr lang="en-IN" b="1"/>
        </a:p>
      </dgm:t>
    </dgm:pt>
    <dgm:pt modelId="{E332C66B-FB45-45F9-BDDC-4729E383FEBD}">
      <dgm:prSet phldrT="[Text]"/>
      <dgm:spPr/>
      <dgm:t>
        <a:bodyPr/>
        <a:lstStyle/>
        <a:p>
          <a:r>
            <a:rPr lang="en-US" b="1" dirty="0"/>
            <a:t>Retrograde transmission of LA pressure is </a:t>
          </a:r>
          <a:r>
            <a:rPr lang="en-US" b="1" dirty="0" err="1"/>
            <a:t>imapired</a:t>
          </a:r>
          <a:endParaRPr lang="en-IN" b="1" dirty="0"/>
        </a:p>
      </dgm:t>
    </dgm:pt>
    <dgm:pt modelId="{CE9721C9-EE0B-48C9-B737-007A7FD87F75}" type="parTrans" cxnId="{F28B874F-7BFD-47CA-81F8-0929F2A92A80}">
      <dgm:prSet/>
      <dgm:spPr/>
      <dgm:t>
        <a:bodyPr/>
        <a:lstStyle/>
        <a:p>
          <a:endParaRPr lang="en-IN"/>
        </a:p>
      </dgm:t>
    </dgm:pt>
    <dgm:pt modelId="{18C5A260-979E-4BEA-A957-D872B6C55936}" type="sibTrans" cxnId="{F28B874F-7BFD-47CA-81F8-0929F2A92A80}">
      <dgm:prSet/>
      <dgm:spPr/>
      <dgm:t>
        <a:bodyPr/>
        <a:lstStyle/>
        <a:p>
          <a:endParaRPr lang="en-IN" b="1"/>
        </a:p>
      </dgm:t>
    </dgm:pt>
    <dgm:pt modelId="{F2C12333-F422-4329-B3D9-088964755DA7}">
      <dgm:prSet phldrT="[Text]"/>
      <dgm:spPr/>
      <dgm:t>
        <a:bodyPr/>
        <a:lstStyle/>
        <a:p>
          <a:r>
            <a:rPr lang="en-US" b="1" dirty="0"/>
            <a:t>Damped and flattened PCWP, lacking waves and descents</a:t>
          </a:r>
          <a:endParaRPr lang="en-IN" b="1" dirty="0"/>
        </a:p>
      </dgm:t>
    </dgm:pt>
    <dgm:pt modelId="{D8CC83AA-F563-43F2-B1B6-8E5B6746D379}" type="parTrans" cxnId="{B244F033-BDB7-41CF-B0CA-6644B5FA7BF0}">
      <dgm:prSet/>
      <dgm:spPr/>
      <dgm:t>
        <a:bodyPr/>
        <a:lstStyle/>
        <a:p>
          <a:endParaRPr lang="en-IN"/>
        </a:p>
      </dgm:t>
    </dgm:pt>
    <dgm:pt modelId="{26AC922C-DC19-4B33-9E0E-F2F74F8B02DE}" type="sibTrans" cxnId="{B244F033-BDB7-41CF-B0CA-6644B5FA7BF0}">
      <dgm:prSet/>
      <dgm:spPr/>
      <dgm:t>
        <a:bodyPr/>
        <a:lstStyle/>
        <a:p>
          <a:endParaRPr lang="en-IN"/>
        </a:p>
      </dgm:t>
    </dgm:pt>
    <dgm:pt modelId="{933CB5B4-83F5-4775-BD39-E191F6EA1184}" type="pres">
      <dgm:prSet presAssocID="{3098AAEF-FFE6-4CF8-BF00-E2DDF6662B0E}" presName="linearFlow" presStyleCnt="0">
        <dgm:presLayoutVars>
          <dgm:resizeHandles val="exact"/>
        </dgm:presLayoutVars>
      </dgm:prSet>
      <dgm:spPr/>
    </dgm:pt>
    <dgm:pt modelId="{6FC73C1C-5823-43B6-BA61-293BE12B4DE9}" type="pres">
      <dgm:prSet presAssocID="{11741893-31CE-4F62-9AC7-9FEF583EE07A}" presName="node" presStyleLbl="node1" presStyleIdx="0" presStyleCnt="3" custScaleX="480275">
        <dgm:presLayoutVars>
          <dgm:bulletEnabled val="1"/>
        </dgm:presLayoutVars>
      </dgm:prSet>
      <dgm:spPr/>
      <dgm:t>
        <a:bodyPr/>
        <a:lstStyle/>
        <a:p>
          <a:endParaRPr lang="en-US"/>
        </a:p>
      </dgm:t>
    </dgm:pt>
    <dgm:pt modelId="{FD4FBE35-8712-4990-A013-224C7AB8E0C2}" type="pres">
      <dgm:prSet presAssocID="{98DAB05E-D75B-419D-AA35-364A45EF97B1}" presName="sibTrans" presStyleLbl="sibTrans2D1" presStyleIdx="0" presStyleCnt="2"/>
      <dgm:spPr/>
      <dgm:t>
        <a:bodyPr/>
        <a:lstStyle/>
        <a:p>
          <a:endParaRPr lang="en-US"/>
        </a:p>
      </dgm:t>
    </dgm:pt>
    <dgm:pt modelId="{42AD67A3-C466-4E97-B72E-39C7A82DEE2B}" type="pres">
      <dgm:prSet presAssocID="{98DAB05E-D75B-419D-AA35-364A45EF97B1}" presName="connectorText" presStyleLbl="sibTrans2D1" presStyleIdx="0" presStyleCnt="2"/>
      <dgm:spPr/>
      <dgm:t>
        <a:bodyPr/>
        <a:lstStyle/>
        <a:p>
          <a:endParaRPr lang="en-US"/>
        </a:p>
      </dgm:t>
    </dgm:pt>
    <dgm:pt modelId="{36E93828-102A-4A89-A8BC-036DE82A0FDD}" type="pres">
      <dgm:prSet presAssocID="{E332C66B-FB45-45F9-BDDC-4729E383FEBD}" presName="node" presStyleLbl="node1" presStyleIdx="1" presStyleCnt="3" custScaleX="479925" custLinFactNeighborX="0" custLinFactNeighborY="-5217">
        <dgm:presLayoutVars>
          <dgm:bulletEnabled val="1"/>
        </dgm:presLayoutVars>
      </dgm:prSet>
      <dgm:spPr/>
      <dgm:t>
        <a:bodyPr/>
        <a:lstStyle/>
        <a:p>
          <a:endParaRPr lang="en-US"/>
        </a:p>
      </dgm:t>
    </dgm:pt>
    <dgm:pt modelId="{BE017032-818D-4658-A38E-6AB98FD0E90D}" type="pres">
      <dgm:prSet presAssocID="{18C5A260-979E-4BEA-A957-D872B6C55936}" presName="sibTrans" presStyleLbl="sibTrans2D1" presStyleIdx="1" presStyleCnt="2"/>
      <dgm:spPr/>
      <dgm:t>
        <a:bodyPr/>
        <a:lstStyle/>
        <a:p>
          <a:endParaRPr lang="en-US"/>
        </a:p>
      </dgm:t>
    </dgm:pt>
    <dgm:pt modelId="{B37D66F9-237E-4734-9A2E-A10AC893B956}" type="pres">
      <dgm:prSet presAssocID="{18C5A260-979E-4BEA-A957-D872B6C55936}" presName="connectorText" presStyleLbl="sibTrans2D1" presStyleIdx="1" presStyleCnt="2"/>
      <dgm:spPr/>
      <dgm:t>
        <a:bodyPr/>
        <a:lstStyle/>
        <a:p>
          <a:endParaRPr lang="en-US"/>
        </a:p>
      </dgm:t>
    </dgm:pt>
    <dgm:pt modelId="{FFA75E75-0337-4A99-A616-A0109B0AAEC7}" type="pres">
      <dgm:prSet presAssocID="{F2C12333-F422-4329-B3D9-088964755DA7}" presName="node" presStyleLbl="node1" presStyleIdx="2" presStyleCnt="3" custScaleX="479925">
        <dgm:presLayoutVars>
          <dgm:bulletEnabled val="1"/>
        </dgm:presLayoutVars>
      </dgm:prSet>
      <dgm:spPr/>
      <dgm:t>
        <a:bodyPr/>
        <a:lstStyle/>
        <a:p>
          <a:endParaRPr lang="en-US"/>
        </a:p>
      </dgm:t>
    </dgm:pt>
  </dgm:ptLst>
  <dgm:cxnLst>
    <dgm:cxn modelId="{B244F033-BDB7-41CF-B0CA-6644B5FA7BF0}" srcId="{3098AAEF-FFE6-4CF8-BF00-E2DDF6662B0E}" destId="{F2C12333-F422-4329-B3D9-088964755DA7}" srcOrd="2" destOrd="0" parTransId="{D8CC83AA-F563-43F2-B1B6-8E5B6746D379}" sibTransId="{26AC922C-DC19-4B33-9E0E-F2F74F8B02DE}"/>
    <dgm:cxn modelId="{5EE694F0-7318-4C4E-BEB7-D0A863230B4E}" type="presOf" srcId="{18C5A260-979E-4BEA-A957-D872B6C55936}" destId="{B37D66F9-237E-4734-9A2E-A10AC893B956}" srcOrd="1" destOrd="0" presId="urn:microsoft.com/office/officeart/2005/8/layout/process2"/>
    <dgm:cxn modelId="{E9750715-828A-4A05-8E83-5F88AF2181CC}" type="presOf" srcId="{F2C12333-F422-4329-B3D9-088964755DA7}" destId="{FFA75E75-0337-4A99-A616-A0109B0AAEC7}" srcOrd="0" destOrd="0" presId="urn:microsoft.com/office/officeart/2005/8/layout/process2"/>
    <dgm:cxn modelId="{09C702AB-CA3E-4A91-8A59-A0608E4F05BD}" type="presOf" srcId="{3098AAEF-FFE6-4CF8-BF00-E2DDF6662B0E}" destId="{933CB5B4-83F5-4775-BD39-E191F6EA1184}" srcOrd="0" destOrd="0" presId="urn:microsoft.com/office/officeart/2005/8/layout/process2"/>
    <dgm:cxn modelId="{14075FAF-B857-4CFC-8DFF-9D9024B7BB4A}" type="presOf" srcId="{E332C66B-FB45-45F9-BDDC-4729E383FEBD}" destId="{36E93828-102A-4A89-A8BC-036DE82A0FDD}" srcOrd="0" destOrd="0" presId="urn:microsoft.com/office/officeart/2005/8/layout/process2"/>
    <dgm:cxn modelId="{3915C95D-1A56-4A7C-A868-885473746FA5}" srcId="{3098AAEF-FFE6-4CF8-BF00-E2DDF6662B0E}" destId="{11741893-31CE-4F62-9AC7-9FEF583EE07A}" srcOrd="0" destOrd="0" parTransId="{30FD6109-7232-43A8-9182-3FE4BACCB25F}" sibTransId="{98DAB05E-D75B-419D-AA35-364A45EF97B1}"/>
    <dgm:cxn modelId="{F28B874F-7BFD-47CA-81F8-0929F2A92A80}" srcId="{3098AAEF-FFE6-4CF8-BF00-E2DDF6662B0E}" destId="{E332C66B-FB45-45F9-BDDC-4729E383FEBD}" srcOrd="1" destOrd="0" parTransId="{CE9721C9-EE0B-48C9-B737-007A7FD87F75}" sibTransId="{18C5A260-979E-4BEA-A957-D872B6C55936}"/>
    <dgm:cxn modelId="{E0C5CFDE-7799-4486-AF92-428D1622944C}" type="presOf" srcId="{98DAB05E-D75B-419D-AA35-364A45EF97B1}" destId="{FD4FBE35-8712-4990-A013-224C7AB8E0C2}" srcOrd="0" destOrd="0" presId="urn:microsoft.com/office/officeart/2005/8/layout/process2"/>
    <dgm:cxn modelId="{3BE31A35-AC62-4139-982C-2FD71016BC40}" type="presOf" srcId="{98DAB05E-D75B-419D-AA35-364A45EF97B1}" destId="{42AD67A3-C466-4E97-B72E-39C7A82DEE2B}" srcOrd="1" destOrd="0" presId="urn:microsoft.com/office/officeart/2005/8/layout/process2"/>
    <dgm:cxn modelId="{8FB88D7F-FB89-4C5D-9072-7A94FC5ED6CD}" type="presOf" srcId="{11741893-31CE-4F62-9AC7-9FEF583EE07A}" destId="{6FC73C1C-5823-43B6-BA61-293BE12B4DE9}" srcOrd="0" destOrd="0" presId="urn:microsoft.com/office/officeart/2005/8/layout/process2"/>
    <dgm:cxn modelId="{A4B58321-D866-4DB7-8515-D83E7537215A}" type="presOf" srcId="{18C5A260-979E-4BEA-A957-D872B6C55936}" destId="{BE017032-818D-4658-A38E-6AB98FD0E90D}" srcOrd="0" destOrd="0" presId="urn:microsoft.com/office/officeart/2005/8/layout/process2"/>
    <dgm:cxn modelId="{AFE09F15-6C03-4571-B4BA-30F66BFFB675}" type="presParOf" srcId="{933CB5B4-83F5-4775-BD39-E191F6EA1184}" destId="{6FC73C1C-5823-43B6-BA61-293BE12B4DE9}" srcOrd="0" destOrd="0" presId="urn:microsoft.com/office/officeart/2005/8/layout/process2"/>
    <dgm:cxn modelId="{009DC900-5ADB-4831-8A73-E5164693D307}" type="presParOf" srcId="{933CB5B4-83F5-4775-BD39-E191F6EA1184}" destId="{FD4FBE35-8712-4990-A013-224C7AB8E0C2}" srcOrd="1" destOrd="0" presId="urn:microsoft.com/office/officeart/2005/8/layout/process2"/>
    <dgm:cxn modelId="{AA19ED4B-5836-44D8-A2E8-053BA7AE9B96}" type="presParOf" srcId="{FD4FBE35-8712-4990-A013-224C7AB8E0C2}" destId="{42AD67A3-C466-4E97-B72E-39C7A82DEE2B}" srcOrd="0" destOrd="0" presId="urn:microsoft.com/office/officeart/2005/8/layout/process2"/>
    <dgm:cxn modelId="{DF11971A-EDF5-4955-A1E7-D84AD421AD32}" type="presParOf" srcId="{933CB5B4-83F5-4775-BD39-E191F6EA1184}" destId="{36E93828-102A-4A89-A8BC-036DE82A0FDD}" srcOrd="2" destOrd="0" presId="urn:microsoft.com/office/officeart/2005/8/layout/process2"/>
    <dgm:cxn modelId="{B02DC917-3EA6-4661-B0B8-32B115AF48F3}" type="presParOf" srcId="{933CB5B4-83F5-4775-BD39-E191F6EA1184}" destId="{BE017032-818D-4658-A38E-6AB98FD0E90D}" srcOrd="3" destOrd="0" presId="urn:microsoft.com/office/officeart/2005/8/layout/process2"/>
    <dgm:cxn modelId="{EB3F4185-F7DC-43E2-BB0C-E34C10067A72}" type="presParOf" srcId="{BE017032-818D-4658-A38E-6AB98FD0E90D}" destId="{B37D66F9-237E-4734-9A2E-A10AC893B956}" srcOrd="0" destOrd="0" presId="urn:microsoft.com/office/officeart/2005/8/layout/process2"/>
    <dgm:cxn modelId="{A08C8249-B3A8-4117-8A65-923DCAF2419F}" type="presParOf" srcId="{933CB5B4-83F5-4775-BD39-E191F6EA1184}" destId="{FFA75E75-0337-4A99-A616-A0109B0AAEC7}"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98AAEF-FFE6-4CF8-BF00-E2DDF6662B0E}" type="doc">
      <dgm:prSet loTypeId="urn:microsoft.com/office/officeart/2005/8/layout/process2" loCatId="process" qsTypeId="urn:microsoft.com/office/officeart/2005/8/quickstyle/simple1" qsCatId="simple" csTypeId="urn:microsoft.com/office/officeart/2005/8/colors/accent2_1" csCatId="accent2" phldr="1"/>
      <dgm:spPr/>
    </dgm:pt>
    <dgm:pt modelId="{11741893-31CE-4F62-9AC7-9FEF583EE07A}">
      <dgm:prSet phldrT="[Text]"/>
      <dgm:spPr/>
      <dgm:t>
        <a:bodyPr/>
        <a:lstStyle/>
        <a:p>
          <a:r>
            <a:rPr lang="en-US" b="1" dirty="0">
              <a:latin typeface="Arial" panose="020B0604020202020204" pitchFamily="34" charset="0"/>
              <a:cs typeface="Arial" panose="020B0604020202020204" pitchFamily="34" charset="0"/>
            </a:rPr>
            <a:t>Pulmonary venous obstruction</a:t>
          </a:r>
          <a:r>
            <a:rPr lang="en-US" b="1" dirty="0">
              <a:latin typeface="Arial" panose="020B0604020202020204" pitchFamily="34" charset="0"/>
              <a:cs typeface="Arial" panose="020B0604020202020204" pitchFamily="34" charset="0"/>
              <a:sym typeface="Wingdings" panose="05000000000000000000" pitchFamily="2" charset="2"/>
            </a:rPr>
            <a:t> </a:t>
          </a:r>
          <a:r>
            <a:rPr lang="en-US" b="1" dirty="0" err="1">
              <a:latin typeface="Arial" panose="020B0604020202020204" pitchFamily="34" charset="0"/>
              <a:cs typeface="Arial" panose="020B0604020202020204" pitchFamily="34" charset="0"/>
              <a:sym typeface="Wingdings" panose="05000000000000000000" pitchFamily="2" charset="2"/>
            </a:rPr>
            <a:t>Pcap</a:t>
          </a:r>
          <a:r>
            <a:rPr lang="en-US" b="1" dirty="0">
              <a:latin typeface="Arial" panose="020B0604020202020204" pitchFamily="34" charset="0"/>
              <a:cs typeface="Arial" panose="020B0604020202020204" pitchFamily="34" charset="0"/>
              <a:sym typeface="Wingdings" panose="05000000000000000000" pitchFamily="2" charset="2"/>
            </a:rPr>
            <a:t>-elevated</a:t>
          </a:r>
          <a:endParaRPr lang="en-IN" b="1" dirty="0">
            <a:latin typeface="Arial" panose="020B0604020202020204" pitchFamily="34" charset="0"/>
            <a:cs typeface="Arial" panose="020B0604020202020204" pitchFamily="34" charset="0"/>
          </a:endParaRPr>
        </a:p>
      </dgm:t>
    </dgm:pt>
    <dgm:pt modelId="{30FD6109-7232-43A8-9182-3FE4BACCB25F}" type="parTrans" cxnId="{3915C95D-1A56-4A7C-A868-885473746FA5}">
      <dgm:prSet/>
      <dgm:spPr/>
      <dgm:t>
        <a:bodyPr/>
        <a:lstStyle/>
        <a:p>
          <a:endParaRPr lang="en-IN"/>
        </a:p>
      </dgm:t>
    </dgm:pt>
    <dgm:pt modelId="{98DAB05E-D75B-419D-AA35-364A45EF97B1}" type="sibTrans" cxnId="{3915C95D-1A56-4A7C-A868-885473746FA5}">
      <dgm:prSet/>
      <dgm:spPr/>
      <dgm:t>
        <a:bodyPr/>
        <a:lstStyle/>
        <a:p>
          <a:endParaRPr lang="en-IN" b="1"/>
        </a:p>
      </dgm:t>
    </dgm:pt>
    <dgm:pt modelId="{E332C66B-FB45-45F9-BDDC-4729E383FEBD}">
      <dgm:prSet phldrT="[Text]"/>
      <dgm:spPr/>
      <dgm:t>
        <a:bodyPr/>
        <a:lstStyle/>
        <a:p>
          <a:r>
            <a:rPr lang="en-US" b="1" dirty="0">
              <a:latin typeface="Arial" panose="020B0604020202020204" pitchFamily="34" charset="0"/>
              <a:cs typeface="Arial" panose="020B0604020202020204" pitchFamily="34" charset="0"/>
            </a:rPr>
            <a:t>PCWP would still represent LAP</a:t>
          </a:r>
          <a:endParaRPr lang="en-IN" b="1" dirty="0">
            <a:latin typeface="Arial" panose="020B0604020202020204" pitchFamily="34" charset="0"/>
            <a:cs typeface="Arial" panose="020B0604020202020204" pitchFamily="34" charset="0"/>
          </a:endParaRPr>
        </a:p>
      </dgm:t>
    </dgm:pt>
    <dgm:pt modelId="{CE9721C9-EE0B-48C9-B737-007A7FD87F75}" type="parTrans" cxnId="{F28B874F-7BFD-47CA-81F8-0929F2A92A80}">
      <dgm:prSet/>
      <dgm:spPr/>
      <dgm:t>
        <a:bodyPr/>
        <a:lstStyle/>
        <a:p>
          <a:endParaRPr lang="en-IN"/>
        </a:p>
      </dgm:t>
    </dgm:pt>
    <dgm:pt modelId="{18C5A260-979E-4BEA-A957-D872B6C55936}" type="sibTrans" cxnId="{F28B874F-7BFD-47CA-81F8-0929F2A92A80}">
      <dgm:prSet/>
      <dgm:spPr/>
      <dgm:t>
        <a:bodyPr/>
        <a:lstStyle/>
        <a:p>
          <a:endParaRPr lang="en-IN" b="1"/>
        </a:p>
      </dgm:t>
    </dgm:pt>
    <dgm:pt modelId="{F2C12333-F422-4329-B3D9-088964755DA7}">
      <dgm:prSet phldrT="[Text]"/>
      <dgm:spPr/>
      <dgm:t>
        <a:bodyPr/>
        <a:lstStyle/>
        <a:p>
          <a:r>
            <a:rPr lang="en-US" b="1" dirty="0">
              <a:latin typeface="Arial" panose="020B0604020202020204" pitchFamily="34" charset="0"/>
              <a:cs typeface="Arial" panose="020B0604020202020204" pitchFamily="34" charset="0"/>
            </a:rPr>
            <a:t>Pulmonary edema may occur with normal PCWP</a:t>
          </a:r>
          <a:endParaRPr lang="en-IN" b="1" dirty="0">
            <a:latin typeface="Arial" panose="020B0604020202020204" pitchFamily="34" charset="0"/>
            <a:cs typeface="Arial" panose="020B0604020202020204" pitchFamily="34" charset="0"/>
          </a:endParaRPr>
        </a:p>
      </dgm:t>
    </dgm:pt>
    <dgm:pt modelId="{D8CC83AA-F563-43F2-B1B6-8E5B6746D379}" type="parTrans" cxnId="{B244F033-BDB7-41CF-B0CA-6644B5FA7BF0}">
      <dgm:prSet/>
      <dgm:spPr/>
      <dgm:t>
        <a:bodyPr/>
        <a:lstStyle/>
        <a:p>
          <a:endParaRPr lang="en-IN"/>
        </a:p>
      </dgm:t>
    </dgm:pt>
    <dgm:pt modelId="{26AC922C-DC19-4B33-9E0E-F2F74F8B02DE}" type="sibTrans" cxnId="{B244F033-BDB7-41CF-B0CA-6644B5FA7BF0}">
      <dgm:prSet/>
      <dgm:spPr/>
      <dgm:t>
        <a:bodyPr/>
        <a:lstStyle/>
        <a:p>
          <a:endParaRPr lang="en-IN"/>
        </a:p>
      </dgm:t>
    </dgm:pt>
    <dgm:pt modelId="{933CB5B4-83F5-4775-BD39-E191F6EA1184}" type="pres">
      <dgm:prSet presAssocID="{3098AAEF-FFE6-4CF8-BF00-E2DDF6662B0E}" presName="linearFlow" presStyleCnt="0">
        <dgm:presLayoutVars>
          <dgm:resizeHandles val="exact"/>
        </dgm:presLayoutVars>
      </dgm:prSet>
      <dgm:spPr/>
    </dgm:pt>
    <dgm:pt modelId="{6FC73C1C-5823-43B6-BA61-293BE12B4DE9}" type="pres">
      <dgm:prSet presAssocID="{11741893-31CE-4F62-9AC7-9FEF583EE07A}" presName="node" presStyleLbl="node1" presStyleIdx="0" presStyleCnt="3" custScaleX="480275">
        <dgm:presLayoutVars>
          <dgm:bulletEnabled val="1"/>
        </dgm:presLayoutVars>
      </dgm:prSet>
      <dgm:spPr/>
      <dgm:t>
        <a:bodyPr/>
        <a:lstStyle/>
        <a:p>
          <a:endParaRPr lang="en-US"/>
        </a:p>
      </dgm:t>
    </dgm:pt>
    <dgm:pt modelId="{FD4FBE35-8712-4990-A013-224C7AB8E0C2}" type="pres">
      <dgm:prSet presAssocID="{98DAB05E-D75B-419D-AA35-364A45EF97B1}" presName="sibTrans" presStyleLbl="sibTrans2D1" presStyleIdx="0" presStyleCnt="2"/>
      <dgm:spPr/>
      <dgm:t>
        <a:bodyPr/>
        <a:lstStyle/>
        <a:p>
          <a:endParaRPr lang="en-US"/>
        </a:p>
      </dgm:t>
    </dgm:pt>
    <dgm:pt modelId="{42AD67A3-C466-4E97-B72E-39C7A82DEE2B}" type="pres">
      <dgm:prSet presAssocID="{98DAB05E-D75B-419D-AA35-364A45EF97B1}" presName="connectorText" presStyleLbl="sibTrans2D1" presStyleIdx="0" presStyleCnt="2"/>
      <dgm:spPr/>
      <dgm:t>
        <a:bodyPr/>
        <a:lstStyle/>
        <a:p>
          <a:endParaRPr lang="en-US"/>
        </a:p>
      </dgm:t>
    </dgm:pt>
    <dgm:pt modelId="{36E93828-102A-4A89-A8BC-036DE82A0FDD}" type="pres">
      <dgm:prSet presAssocID="{E332C66B-FB45-45F9-BDDC-4729E383FEBD}" presName="node" presStyleLbl="node1" presStyleIdx="1" presStyleCnt="3" custScaleX="479925" custLinFactNeighborX="0" custLinFactNeighborY="-5217">
        <dgm:presLayoutVars>
          <dgm:bulletEnabled val="1"/>
        </dgm:presLayoutVars>
      </dgm:prSet>
      <dgm:spPr/>
      <dgm:t>
        <a:bodyPr/>
        <a:lstStyle/>
        <a:p>
          <a:endParaRPr lang="en-US"/>
        </a:p>
      </dgm:t>
    </dgm:pt>
    <dgm:pt modelId="{BE017032-818D-4658-A38E-6AB98FD0E90D}" type="pres">
      <dgm:prSet presAssocID="{18C5A260-979E-4BEA-A957-D872B6C55936}" presName="sibTrans" presStyleLbl="sibTrans2D1" presStyleIdx="1" presStyleCnt="2"/>
      <dgm:spPr/>
      <dgm:t>
        <a:bodyPr/>
        <a:lstStyle/>
        <a:p>
          <a:endParaRPr lang="en-US"/>
        </a:p>
      </dgm:t>
    </dgm:pt>
    <dgm:pt modelId="{B37D66F9-237E-4734-9A2E-A10AC893B956}" type="pres">
      <dgm:prSet presAssocID="{18C5A260-979E-4BEA-A957-D872B6C55936}" presName="connectorText" presStyleLbl="sibTrans2D1" presStyleIdx="1" presStyleCnt="2"/>
      <dgm:spPr/>
      <dgm:t>
        <a:bodyPr/>
        <a:lstStyle/>
        <a:p>
          <a:endParaRPr lang="en-US"/>
        </a:p>
      </dgm:t>
    </dgm:pt>
    <dgm:pt modelId="{FFA75E75-0337-4A99-A616-A0109B0AAEC7}" type="pres">
      <dgm:prSet presAssocID="{F2C12333-F422-4329-B3D9-088964755DA7}" presName="node" presStyleLbl="node1" presStyleIdx="2" presStyleCnt="3" custScaleX="479925">
        <dgm:presLayoutVars>
          <dgm:bulletEnabled val="1"/>
        </dgm:presLayoutVars>
      </dgm:prSet>
      <dgm:spPr/>
      <dgm:t>
        <a:bodyPr/>
        <a:lstStyle/>
        <a:p>
          <a:endParaRPr lang="en-US"/>
        </a:p>
      </dgm:t>
    </dgm:pt>
  </dgm:ptLst>
  <dgm:cxnLst>
    <dgm:cxn modelId="{B244F033-BDB7-41CF-B0CA-6644B5FA7BF0}" srcId="{3098AAEF-FFE6-4CF8-BF00-E2DDF6662B0E}" destId="{F2C12333-F422-4329-B3D9-088964755DA7}" srcOrd="2" destOrd="0" parTransId="{D8CC83AA-F563-43F2-B1B6-8E5B6746D379}" sibTransId="{26AC922C-DC19-4B33-9E0E-F2F74F8B02DE}"/>
    <dgm:cxn modelId="{5EE694F0-7318-4C4E-BEB7-D0A863230B4E}" type="presOf" srcId="{18C5A260-979E-4BEA-A957-D872B6C55936}" destId="{B37D66F9-237E-4734-9A2E-A10AC893B956}" srcOrd="1" destOrd="0" presId="urn:microsoft.com/office/officeart/2005/8/layout/process2"/>
    <dgm:cxn modelId="{E9750715-828A-4A05-8E83-5F88AF2181CC}" type="presOf" srcId="{F2C12333-F422-4329-B3D9-088964755DA7}" destId="{FFA75E75-0337-4A99-A616-A0109B0AAEC7}" srcOrd="0" destOrd="0" presId="urn:microsoft.com/office/officeart/2005/8/layout/process2"/>
    <dgm:cxn modelId="{09C702AB-CA3E-4A91-8A59-A0608E4F05BD}" type="presOf" srcId="{3098AAEF-FFE6-4CF8-BF00-E2DDF6662B0E}" destId="{933CB5B4-83F5-4775-BD39-E191F6EA1184}" srcOrd="0" destOrd="0" presId="urn:microsoft.com/office/officeart/2005/8/layout/process2"/>
    <dgm:cxn modelId="{14075FAF-B857-4CFC-8DFF-9D9024B7BB4A}" type="presOf" srcId="{E332C66B-FB45-45F9-BDDC-4729E383FEBD}" destId="{36E93828-102A-4A89-A8BC-036DE82A0FDD}" srcOrd="0" destOrd="0" presId="urn:microsoft.com/office/officeart/2005/8/layout/process2"/>
    <dgm:cxn modelId="{3915C95D-1A56-4A7C-A868-885473746FA5}" srcId="{3098AAEF-FFE6-4CF8-BF00-E2DDF6662B0E}" destId="{11741893-31CE-4F62-9AC7-9FEF583EE07A}" srcOrd="0" destOrd="0" parTransId="{30FD6109-7232-43A8-9182-3FE4BACCB25F}" sibTransId="{98DAB05E-D75B-419D-AA35-364A45EF97B1}"/>
    <dgm:cxn modelId="{F28B874F-7BFD-47CA-81F8-0929F2A92A80}" srcId="{3098AAEF-FFE6-4CF8-BF00-E2DDF6662B0E}" destId="{E332C66B-FB45-45F9-BDDC-4729E383FEBD}" srcOrd="1" destOrd="0" parTransId="{CE9721C9-EE0B-48C9-B737-007A7FD87F75}" sibTransId="{18C5A260-979E-4BEA-A957-D872B6C55936}"/>
    <dgm:cxn modelId="{E0C5CFDE-7799-4486-AF92-428D1622944C}" type="presOf" srcId="{98DAB05E-D75B-419D-AA35-364A45EF97B1}" destId="{FD4FBE35-8712-4990-A013-224C7AB8E0C2}" srcOrd="0" destOrd="0" presId="urn:microsoft.com/office/officeart/2005/8/layout/process2"/>
    <dgm:cxn modelId="{3BE31A35-AC62-4139-982C-2FD71016BC40}" type="presOf" srcId="{98DAB05E-D75B-419D-AA35-364A45EF97B1}" destId="{42AD67A3-C466-4E97-B72E-39C7A82DEE2B}" srcOrd="1" destOrd="0" presId="urn:microsoft.com/office/officeart/2005/8/layout/process2"/>
    <dgm:cxn modelId="{8FB88D7F-FB89-4C5D-9072-7A94FC5ED6CD}" type="presOf" srcId="{11741893-31CE-4F62-9AC7-9FEF583EE07A}" destId="{6FC73C1C-5823-43B6-BA61-293BE12B4DE9}" srcOrd="0" destOrd="0" presId="urn:microsoft.com/office/officeart/2005/8/layout/process2"/>
    <dgm:cxn modelId="{A4B58321-D866-4DB7-8515-D83E7537215A}" type="presOf" srcId="{18C5A260-979E-4BEA-A957-D872B6C55936}" destId="{BE017032-818D-4658-A38E-6AB98FD0E90D}" srcOrd="0" destOrd="0" presId="urn:microsoft.com/office/officeart/2005/8/layout/process2"/>
    <dgm:cxn modelId="{AFE09F15-6C03-4571-B4BA-30F66BFFB675}" type="presParOf" srcId="{933CB5B4-83F5-4775-BD39-E191F6EA1184}" destId="{6FC73C1C-5823-43B6-BA61-293BE12B4DE9}" srcOrd="0" destOrd="0" presId="urn:microsoft.com/office/officeart/2005/8/layout/process2"/>
    <dgm:cxn modelId="{009DC900-5ADB-4831-8A73-E5164693D307}" type="presParOf" srcId="{933CB5B4-83F5-4775-BD39-E191F6EA1184}" destId="{FD4FBE35-8712-4990-A013-224C7AB8E0C2}" srcOrd="1" destOrd="0" presId="urn:microsoft.com/office/officeart/2005/8/layout/process2"/>
    <dgm:cxn modelId="{AA19ED4B-5836-44D8-A2E8-053BA7AE9B96}" type="presParOf" srcId="{FD4FBE35-8712-4990-A013-224C7AB8E0C2}" destId="{42AD67A3-C466-4E97-B72E-39C7A82DEE2B}" srcOrd="0" destOrd="0" presId="urn:microsoft.com/office/officeart/2005/8/layout/process2"/>
    <dgm:cxn modelId="{DF11971A-EDF5-4955-A1E7-D84AD421AD32}" type="presParOf" srcId="{933CB5B4-83F5-4775-BD39-E191F6EA1184}" destId="{36E93828-102A-4A89-A8BC-036DE82A0FDD}" srcOrd="2" destOrd="0" presId="urn:microsoft.com/office/officeart/2005/8/layout/process2"/>
    <dgm:cxn modelId="{B02DC917-3EA6-4661-B0B8-32B115AF48F3}" type="presParOf" srcId="{933CB5B4-83F5-4775-BD39-E191F6EA1184}" destId="{BE017032-818D-4658-A38E-6AB98FD0E90D}" srcOrd="3" destOrd="0" presId="urn:microsoft.com/office/officeart/2005/8/layout/process2"/>
    <dgm:cxn modelId="{EB3F4185-F7DC-43E2-BB0C-E34C10067A72}" type="presParOf" srcId="{BE017032-818D-4658-A38E-6AB98FD0E90D}" destId="{B37D66F9-237E-4734-9A2E-A10AC893B956}" srcOrd="0" destOrd="0" presId="urn:microsoft.com/office/officeart/2005/8/layout/process2"/>
    <dgm:cxn modelId="{A08C8249-B3A8-4117-8A65-923DCAF2419F}" type="presParOf" srcId="{933CB5B4-83F5-4775-BD39-E191F6EA1184}" destId="{FFA75E75-0337-4A99-A616-A0109B0AAEC7}"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3C1C-5823-43B6-BA61-293BE12B4DE9}">
      <dsp:nvSpPr>
        <dsp:cNvPr id="0" name=""/>
        <dsp:cNvSpPr/>
      </dsp:nvSpPr>
      <dsp:spPr>
        <a:xfrm>
          <a:off x="555662" y="0"/>
          <a:ext cx="9404274" cy="10878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Severe PH makes it difficult for the catheter to occlude the PA</a:t>
          </a:r>
          <a:endParaRPr lang="en-IN" sz="2200" b="1" kern="1200" dirty="0"/>
        </a:p>
      </dsp:txBody>
      <dsp:txXfrm>
        <a:off x="587524" y="31862"/>
        <a:ext cx="9340550" cy="1024110"/>
      </dsp:txXfrm>
    </dsp:sp>
    <dsp:sp modelId="{FD4FBE35-8712-4990-A013-224C7AB8E0C2}">
      <dsp:nvSpPr>
        <dsp:cNvPr id="0" name=""/>
        <dsp:cNvSpPr/>
      </dsp:nvSpPr>
      <dsp:spPr>
        <a:xfrm rot="5400000">
          <a:off x="5064472" y="1100842"/>
          <a:ext cx="386655" cy="4895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b="1" kern="1200"/>
        </a:p>
      </dsp:txBody>
      <dsp:txXfrm rot="-5400000">
        <a:off x="5110942" y="1152277"/>
        <a:ext cx="293715" cy="270659"/>
      </dsp:txXfrm>
    </dsp:sp>
    <dsp:sp modelId="{36E93828-102A-4A89-A8BC-036DE82A0FDD}">
      <dsp:nvSpPr>
        <dsp:cNvPr id="0" name=""/>
        <dsp:cNvSpPr/>
      </dsp:nvSpPr>
      <dsp:spPr>
        <a:xfrm>
          <a:off x="559089" y="1603375"/>
          <a:ext cx="9397421" cy="10878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Wedged waveform may represent damped PA pressure</a:t>
          </a:r>
          <a:endParaRPr lang="en-IN" sz="2200" b="1" kern="1200" dirty="0"/>
        </a:p>
      </dsp:txBody>
      <dsp:txXfrm>
        <a:off x="590951" y="1635237"/>
        <a:ext cx="9333697" cy="1024110"/>
      </dsp:txXfrm>
    </dsp:sp>
    <dsp:sp modelId="{BE017032-818D-4658-A38E-6AB98FD0E90D}">
      <dsp:nvSpPr>
        <dsp:cNvPr id="0" name=""/>
        <dsp:cNvSpPr/>
      </dsp:nvSpPr>
      <dsp:spPr>
        <a:xfrm rot="5400000">
          <a:off x="5043189" y="2732594"/>
          <a:ext cx="429220" cy="4895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b="1" kern="1200"/>
        </a:p>
      </dsp:txBody>
      <dsp:txXfrm rot="-5400000">
        <a:off x="5110941" y="2762747"/>
        <a:ext cx="293715" cy="300454"/>
      </dsp:txXfrm>
    </dsp:sp>
    <dsp:sp modelId="{FFA75E75-0337-4A99-A616-A0109B0AAEC7}">
      <dsp:nvSpPr>
        <dsp:cNvPr id="0" name=""/>
        <dsp:cNvSpPr/>
      </dsp:nvSpPr>
      <dsp:spPr>
        <a:xfrm>
          <a:off x="559089" y="3263503"/>
          <a:ext cx="9397421" cy="108783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Overestimate the true PCWP</a:t>
          </a:r>
          <a:endParaRPr lang="en-IN" sz="2200" b="1" kern="1200" dirty="0"/>
        </a:p>
      </dsp:txBody>
      <dsp:txXfrm>
        <a:off x="590951" y="3295365"/>
        <a:ext cx="9333697" cy="1024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3C1C-5823-43B6-BA61-293BE12B4DE9}">
      <dsp:nvSpPr>
        <dsp:cNvPr id="0" name=""/>
        <dsp:cNvSpPr/>
      </dsp:nvSpPr>
      <dsp:spPr>
        <a:xfrm>
          <a:off x="0" y="0"/>
          <a:ext cx="10679130" cy="153084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Severely elevated pulmonary arteriolar or venous resistance</a:t>
          </a:r>
          <a:endParaRPr lang="en-IN" sz="3500" b="1" kern="1200" dirty="0"/>
        </a:p>
      </dsp:txBody>
      <dsp:txXfrm>
        <a:off x="44837" y="44837"/>
        <a:ext cx="10589456" cy="1441175"/>
      </dsp:txXfrm>
    </dsp:sp>
    <dsp:sp modelId="{FD4FBE35-8712-4990-A013-224C7AB8E0C2}">
      <dsp:nvSpPr>
        <dsp:cNvPr id="0" name=""/>
        <dsp:cNvSpPr/>
      </dsp:nvSpPr>
      <dsp:spPr>
        <a:xfrm rot="5400000">
          <a:off x="5067505" y="1549154"/>
          <a:ext cx="544119" cy="6888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b="1" kern="1200"/>
        </a:p>
      </dsp:txBody>
      <dsp:txXfrm rot="-5400000">
        <a:off x="5132900" y="1621535"/>
        <a:ext cx="413330" cy="380883"/>
      </dsp:txXfrm>
    </dsp:sp>
    <dsp:sp modelId="{36E93828-102A-4A89-A8BC-036DE82A0FDD}">
      <dsp:nvSpPr>
        <dsp:cNvPr id="0" name=""/>
        <dsp:cNvSpPr/>
      </dsp:nvSpPr>
      <dsp:spPr>
        <a:xfrm>
          <a:off x="3891" y="2256342"/>
          <a:ext cx="10671347" cy="153084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Retrograde transmission of LA pressure is </a:t>
          </a:r>
          <a:r>
            <a:rPr lang="en-US" sz="3400" b="1" kern="1200" dirty="0" err="1"/>
            <a:t>imapired</a:t>
          </a:r>
          <a:endParaRPr lang="en-IN" sz="3400" b="1" kern="1200" dirty="0"/>
        </a:p>
      </dsp:txBody>
      <dsp:txXfrm>
        <a:off x="48728" y="2301179"/>
        <a:ext cx="10581673" cy="1441175"/>
      </dsp:txXfrm>
    </dsp:sp>
    <dsp:sp modelId="{BE017032-818D-4658-A38E-6AB98FD0E90D}">
      <dsp:nvSpPr>
        <dsp:cNvPr id="0" name=""/>
        <dsp:cNvSpPr/>
      </dsp:nvSpPr>
      <dsp:spPr>
        <a:xfrm rot="5400000">
          <a:off x="5037556" y="3845428"/>
          <a:ext cx="604017" cy="6888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b="1" kern="1200"/>
        </a:p>
      </dsp:txBody>
      <dsp:txXfrm rot="-5400000">
        <a:off x="5132900" y="3887861"/>
        <a:ext cx="413330" cy="422812"/>
      </dsp:txXfrm>
    </dsp:sp>
    <dsp:sp modelId="{FFA75E75-0337-4A99-A616-A0109B0AAEC7}">
      <dsp:nvSpPr>
        <dsp:cNvPr id="0" name=""/>
        <dsp:cNvSpPr/>
      </dsp:nvSpPr>
      <dsp:spPr>
        <a:xfrm>
          <a:off x="3891" y="4592548"/>
          <a:ext cx="10671347" cy="153084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Damped and flattened PCWP, lacking waves and descents</a:t>
          </a:r>
          <a:endParaRPr lang="en-IN" sz="3400" b="1" kern="1200" dirty="0"/>
        </a:p>
      </dsp:txBody>
      <dsp:txXfrm>
        <a:off x="48728" y="4637385"/>
        <a:ext cx="10581673" cy="144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3C1C-5823-43B6-BA61-293BE12B4DE9}">
      <dsp:nvSpPr>
        <dsp:cNvPr id="0" name=""/>
        <dsp:cNvSpPr/>
      </dsp:nvSpPr>
      <dsp:spPr>
        <a:xfrm>
          <a:off x="95326" y="0"/>
          <a:ext cx="9946944" cy="11506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rial" panose="020B0604020202020204" pitchFamily="34" charset="0"/>
              <a:cs typeface="Arial" panose="020B0604020202020204" pitchFamily="34" charset="0"/>
            </a:rPr>
            <a:t>Pulmonary venous obstruction</a:t>
          </a:r>
          <a:r>
            <a:rPr lang="en-US" sz="2600" b="1" kern="1200" dirty="0">
              <a:latin typeface="Arial" panose="020B0604020202020204" pitchFamily="34" charset="0"/>
              <a:cs typeface="Arial" panose="020B0604020202020204" pitchFamily="34" charset="0"/>
              <a:sym typeface="Wingdings" panose="05000000000000000000" pitchFamily="2" charset="2"/>
            </a:rPr>
            <a:t> </a:t>
          </a:r>
          <a:r>
            <a:rPr lang="en-US" sz="2600" b="1" kern="1200" dirty="0" err="1">
              <a:latin typeface="Arial" panose="020B0604020202020204" pitchFamily="34" charset="0"/>
              <a:cs typeface="Arial" panose="020B0604020202020204" pitchFamily="34" charset="0"/>
              <a:sym typeface="Wingdings" panose="05000000000000000000" pitchFamily="2" charset="2"/>
            </a:rPr>
            <a:t>Pcap</a:t>
          </a:r>
          <a:r>
            <a:rPr lang="en-US" sz="2600" b="1" kern="1200" dirty="0">
              <a:latin typeface="Arial" panose="020B0604020202020204" pitchFamily="34" charset="0"/>
              <a:cs typeface="Arial" panose="020B0604020202020204" pitchFamily="34" charset="0"/>
              <a:sym typeface="Wingdings" panose="05000000000000000000" pitchFamily="2" charset="2"/>
            </a:rPr>
            <a:t>-elevated</a:t>
          </a:r>
          <a:endParaRPr lang="en-IN" sz="2600" b="1" kern="1200" dirty="0">
            <a:latin typeface="Arial" panose="020B0604020202020204" pitchFamily="34" charset="0"/>
            <a:cs typeface="Arial" panose="020B0604020202020204" pitchFamily="34" charset="0"/>
          </a:endParaRPr>
        </a:p>
      </dsp:txBody>
      <dsp:txXfrm>
        <a:off x="129026" y="33700"/>
        <a:ext cx="9879544" cy="1083207"/>
      </dsp:txXfrm>
    </dsp:sp>
    <dsp:sp modelId="{FD4FBE35-8712-4990-A013-224C7AB8E0C2}">
      <dsp:nvSpPr>
        <dsp:cNvPr id="0" name=""/>
        <dsp:cNvSpPr/>
      </dsp:nvSpPr>
      <dsp:spPr>
        <a:xfrm rot="5400000">
          <a:off x="4864314" y="1164365"/>
          <a:ext cx="408967" cy="5177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1" kern="1200"/>
        </a:p>
      </dsp:txBody>
      <dsp:txXfrm rot="-5400000">
        <a:off x="4913466" y="1218768"/>
        <a:ext cx="310663" cy="286277"/>
      </dsp:txXfrm>
    </dsp:sp>
    <dsp:sp modelId="{36E93828-102A-4A89-A8BC-036DE82A0FDD}">
      <dsp:nvSpPr>
        <dsp:cNvPr id="0" name=""/>
        <dsp:cNvSpPr/>
      </dsp:nvSpPr>
      <dsp:spPr>
        <a:xfrm>
          <a:off x="98950" y="1695897"/>
          <a:ext cx="9939695" cy="11506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rial" panose="020B0604020202020204" pitchFamily="34" charset="0"/>
              <a:cs typeface="Arial" panose="020B0604020202020204" pitchFamily="34" charset="0"/>
            </a:rPr>
            <a:t>PCWP would still represent LAP</a:t>
          </a:r>
          <a:endParaRPr lang="en-IN" sz="2600" b="1" kern="1200" dirty="0">
            <a:latin typeface="Arial" panose="020B0604020202020204" pitchFamily="34" charset="0"/>
            <a:cs typeface="Arial" panose="020B0604020202020204" pitchFamily="34" charset="0"/>
          </a:endParaRPr>
        </a:p>
      </dsp:txBody>
      <dsp:txXfrm>
        <a:off x="132650" y="1729597"/>
        <a:ext cx="9872295" cy="1083207"/>
      </dsp:txXfrm>
    </dsp:sp>
    <dsp:sp modelId="{BE017032-818D-4658-A38E-6AB98FD0E90D}">
      <dsp:nvSpPr>
        <dsp:cNvPr id="0" name=""/>
        <dsp:cNvSpPr/>
      </dsp:nvSpPr>
      <dsp:spPr>
        <a:xfrm rot="5400000">
          <a:off x="4841804" y="2890277"/>
          <a:ext cx="453988" cy="5177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b="1" kern="1200"/>
        </a:p>
      </dsp:txBody>
      <dsp:txXfrm rot="-5400000">
        <a:off x="4913466" y="2922170"/>
        <a:ext cx="310663" cy="317792"/>
      </dsp:txXfrm>
    </dsp:sp>
    <dsp:sp modelId="{FFA75E75-0337-4A99-A616-A0109B0AAEC7}">
      <dsp:nvSpPr>
        <dsp:cNvPr id="0" name=""/>
        <dsp:cNvSpPr/>
      </dsp:nvSpPr>
      <dsp:spPr>
        <a:xfrm>
          <a:off x="98950" y="3451822"/>
          <a:ext cx="9939695" cy="115060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Pulmonary edema may occur with normal PCWP</a:t>
          </a:r>
          <a:endParaRPr lang="en-IN" sz="2500" b="1" kern="1200" dirty="0">
            <a:latin typeface="Arial" panose="020B0604020202020204" pitchFamily="34" charset="0"/>
            <a:cs typeface="Arial" panose="020B0604020202020204" pitchFamily="34" charset="0"/>
          </a:endParaRPr>
        </a:p>
      </dsp:txBody>
      <dsp:txXfrm>
        <a:off x="132650" y="3485522"/>
        <a:ext cx="9872295" cy="10832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07.142"/>
    </inkml:context>
    <inkml:brush xml:id="br0">
      <inkml:brushProperty name="width" value="0.05" units="cm"/>
      <inkml:brushProperty name="height" value="0.05" units="cm"/>
    </inkml:brush>
  </inkml:definitions>
  <inkml:trace contextRef="#ctx0" brushRef="#br0">0 0 7264,'18'53'0,"0"-3"-4968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7.363"/>
    </inkml:context>
    <inkml:brush xml:id="br0">
      <inkml:brushProperty name="width" value="0.035" units="cm"/>
      <inkml:brushProperty name="height" value="0.035" units="cm"/>
      <inkml:brushProperty name="color" value="#E71224"/>
    </inkml:brush>
  </inkml:definitions>
  <inkml:trace contextRef="#ctx0" brushRef="#br0">1 0 8880,'0'0'0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7.856"/>
    </inkml:context>
    <inkml:brush xml:id="br0">
      <inkml:brushProperty name="width" value="0.035" units="cm"/>
      <inkml:brushProperty name="height" value="0.035" units="cm"/>
      <inkml:brushProperty name="color" value="#E71224"/>
    </inkml:brush>
  </inkml:definitions>
  <inkml:trace contextRef="#ctx0" brushRef="#br0">0 1 13296,'0'0'0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8.191"/>
    </inkml:context>
    <inkml:brush xml:id="br0">
      <inkml:brushProperty name="width" value="0.035" units="cm"/>
      <inkml:brushProperty name="height" value="0.035" units="cm"/>
      <inkml:brushProperty name="color" value="#E71224"/>
    </inkml:brush>
  </inkml:definitions>
  <inkml:trace contextRef="#ctx0" brushRef="#br0">1 795 15680,'0'0'0</inkml:trace>
  <inkml:trace contextRef="#ctx0" brushRef="#br0" timeOffset="1">1561 0 7448,'0'0'0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25.887"/>
    </inkml:context>
    <inkml:brush xml:id="br0">
      <inkml:brushProperty name="width" value="0.035" units="cm"/>
      <inkml:brushProperty name="height" value="0.035" units="cm"/>
      <inkml:brushProperty name="color" value="#E71224"/>
    </inkml:brush>
  </inkml:definitions>
  <inkml:trace contextRef="#ctx0" brushRef="#br0">0 0 10008,'0'0'40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34.493"/>
    </inkml:context>
    <inkml:brush xml:id="br0">
      <inkml:brushProperty name="width" value="0.035" units="cm"/>
      <inkml:brushProperty name="height" value="0.035" units="cm"/>
      <inkml:brushProperty name="color" value="#E71224"/>
    </inkml:brush>
  </inkml:definitions>
  <inkml:trace contextRef="#ctx0" brushRef="#br0">1 1 8608,'0'0'0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34.844"/>
    </inkml:context>
    <inkml:brush xml:id="br0">
      <inkml:brushProperty name="width" value="0.035" units="cm"/>
      <inkml:brushProperty name="height" value="0.035" units="cm"/>
      <inkml:brushProperty name="color" value="#E71224"/>
    </inkml:brush>
  </inkml:definitions>
  <inkml:trace contextRef="#ctx0" brushRef="#br0">1 0 8968,'0'0'0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35.179"/>
    </inkml:context>
    <inkml:brush xml:id="br0">
      <inkml:brushProperty name="width" value="0.035" units="cm"/>
      <inkml:brushProperty name="height" value="0.035" units="cm"/>
      <inkml:brushProperty name="color" value="#E71224"/>
    </inkml:brush>
  </inkml:definitions>
  <inkml:trace contextRef="#ctx0" brushRef="#br0">683 0 9736,'0'0'0</inkml:trace>
  <inkml:trace contextRef="#ctx0" brushRef="#br0" timeOffset="1">0 250 5024,'0'0'0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35.533"/>
    </inkml:context>
    <inkml:brush xml:id="br0">
      <inkml:brushProperty name="width" value="0.035" units="cm"/>
      <inkml:brushProperty name="height" value="0.035" units="cm"/>
      <inkml:brushProperty name="color" value="#E71224"/>
    </inkml:brush>
  </inkml:definitions>
  <inkml:trace contextRef="#ctx0" brushRef="#br0">0 0 8472,'0'0'0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08.943"/>
    </inkml:context>
    <inkml:brush xml:id="br0">
      <inkml:brushProperty name="width" value="0.035" units="cm"/>
      <inkml:brushProperty name="height" value="0.035" units="cm"/>
      <inkml:brushProperty name="color" value="#E71224"/>
    </inkml:brush>
  </inkml:definitions>
  <inkml:trace contextRef="#ctx0" brushRef="#br0">1 0 11976,'0'0'0,"2"39"0,7 77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09.739"/>
    </inkml:context>
    <inkml:brush xml:id="br0">
      <inkml:brushProperty name="width" value="0.035" units="cm"/>
      <inkml:brushProperty name="height" value="0.035" units="cm"/>
      <inkml:brushProperty name="color" value="#E71224"/>
    </inkml:brush>
  </inkml:definitions>
  <inkml:trace contextRef="#ctx0" brushRef="#br0">0 0 11168,'0'0'0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0.184"/>
    </inkml:context>
    <inkml:brush xml:id="br0">
      <inkml:brushProperty name="width" value="0.035" units="cm"/>
      <inkml:brushProperty name="height" value="0.035" units="cm"/>
      <inkml:brushProperty name="color" value="#E71224"/>
    </inkml:brush>
  </inkml:definitions>
  <inkml:trace contextRef="#ctx0" brushRef="#br0">0 0 5656,'0'0'0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0.570"/>
    </inkml:context>
    <inkml:brush xml:id="br0">
      <inkml:brushProperty name="width" value="0.035" units="cm"/>
      <inkml:brushProperty name="height" value="0.035" units="cm"/>
      <inkml:brushProperty name="color" value="#E71224"/>
    </inkml:brush>
  </inkml:definitions>
  <inkml:trace contextRef="#ctx0" brushRef="#br0">0 1 9544,'0'0'0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2.198"/>
    </inkml:context>
    <inkml:brush xml:id="br0">
      <inkml:brushProperty name="width" value="0.035" units="cm"/>
      <inkml:brushProperty name="height" value="0.035" units="cm"/>
      <inkml:brushProperty name="color" value="#E71224"/>
    </inkml:brush>
  </inkml:definitions>
  <inkml:trace contextRef="#ctx0" brushRef="#br0">0 0 7536,'0'0'0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2.856"/>
    </inkml:context>
    <inkml:brush xml:id="br0">
      <inkml:brushProperty name="width" value="0.035" units="cm"/>
      <inkml:brushProperty name="height" value="0.035" units="cm"/>
      <inkml:brushProperty name="color" value="#E71224"/>
    </inkml:brush>
  </inkml:definitions>
  <inkml:trace contextRef="#ctx0" brushRef="#br0">0 0 10760,'0'0'0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3.223"/>
    </inkml:context>
    <inkml:brush xml:id="br0">
      <inkml:brushProperty name="width" value="0.035" units="cm"/>
      <inkml:brushProperty name="height" value="0.035" units="cm"/>
      <inkml:brushProperty name="color" value="#E71224"/>
    </inkml:brush>
  </inkml:definitions>
  <inkml:trace contextRef="#ctx0" brushRef="#br0">0 0 7000,'0'0'0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8T17:54:16.723"/>
    </inkml:context>
    <inkml:brush xml:id="br0">
      <inkml:brushProperty name="width" value="0.035" units="cm"/>
      <inkml:brushProperty name="height" value="0.035" units="cm"/>
      <inkml:brushProperty name="color" value="#E71224"/>
    </inkml:brush>
  </inkml:definitions>
  <inkml:trace contextRef="#ctx0" brushRef="#br0">0 0 5152,'0'0'0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E9766-3467-4809-9354-1187E24C9E33}" type="datetimeFigureOut">
              <a:rPr lang="en-IN" smtClean="0"/>
              <a:pPr/>
              <a:t>18-11-2024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D195D-386E-4D8B-B6CD-EB70B0175656}" type="slidenum">
              <a:rPr lang="en-IN" smtClean="0"/>
              <a:pPr/>
              <a:t>‹#›</a:t>
            </a:fld>
            <a:endParaRPr lang="en-IN"/>
          </a:p>
        </p:txBody>
      </p:sp>
    </p:spTree>
    <p:extLst>
      <p:ext uri="{BB962C8B-B14F-4D97-AF65-F5344CB8AC3E}">
        <p14:creationId xmlns:p14="http://schemas.microsoft.com/office/powerpoint/2010/main" xmlns="" val="1576117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Stagnant column of blood beyond balloon</a:t>
            </a:r>
          </a:p>
          <a:p>
            <a:pPr marL="228600" indent="-228600">
              <a:buAutoNum type="arabicPeriod"/>
            </a:pPr>
            <a:r>
              <a:rPr lang="en-IN" dirty="0"/>
              <a:t>This column has equal pressure of Pulmonary vein and LA</a:t>
            </a:r>
          </a:p>
        </p:txBody>
      </p:sp>
      <p:sp>
        <p:nvSpPr>
          <p:cNvPr id="4" name="Slide Number Placeholder 3"/>
          <p:cNvSpPr>
            <a:spLocks noGrp="1"/>
          </p:cNvSpPr>
          <p:nvPr>
            <p:ph type="sldNum" sz="quarter" idx="5"/>
          </p:nvPr>
        </p:nvSpPr>
        <p:spPr/>
        <p:txBody>
          <a:bodyPr/>
          <a:lstStyle/>
          <a:p>
            <a:fld id="{18BC35E1-1065-4AE6-ABCA-F9AD7A8D9382}" type="slidenum">
              <a:rPr lang="en-IN" smtClean="0"/>
              <a:pPr/>
              <a:t>2</a:t>
            </a:fld>
            <a:endParaRPr lang="en-IN"/>
          </a:p>
        </p:txBody>
      </p:sp>
    </p:spTree>
    <p:extLst>
      <p:ext uri="{BB962C8B-B14F-4D97-AF65-F5344CB8AC3E}">
        <p14:creationId xmlns:p14="http://schemas.microsoft.com/office/powerpoint/2010/main" xmlns="" val="230484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In decompensated HF, LV filling occurs only at early diastole</a:t>
            </a:r>
            <a:r>
              <a:rPr lang="en-IN" dirty="0">
                <a:sym typeface="Wingdings" panose="05000000000000000000" pitchFamily="2" charset="2"/>
              </a:rPr>
              <a:t> due to Push from LA to LV</a:t>
            </a:r>
          </a:p>
          <a:p>
            <a:pPr marL="228600" indent="-228600">
              <a:buAutoNum type="arabicPeriod"/>
            </a:pPr>
            <a:r>
              <a:rPr lang="en-IN" dirty="0">
                <a:sym typeface="Wingdings" panose="05000000000000000000" pitchFamily="2" charset="2"/>
              </a:rPr>
              <a:t>Except in severe tachycardia (&gt;150bpm), Slowing down HR or  reestablishing atrial contraction </a:t>
            </a:r>
            <a:r>
              <a:rPr lang="en-IN" dirty="0" err="1">
                <a:sym typeface="Wingdings" panose="05000000000000000000" pitchFamily="2" charset="2"/>
              </a:rPr>
              <a:t>maynot</a:t>
            </a:r>
            <a:r>
              <a:rPr lang="en-IN" dirty="0">
                <a:sym typeface="Wingdings" panose="05000000000000000000" pitchFamily="2" charset="2"/>
              </a:rPr>
              <a:t> help</a:t>
            </a:r>
          </a:p>
          <a:p>
            <a:pPr marL="228600" indent="-228600">
              <a:buAutoNum type="arabicPeriod"/>
            </a:pPr>
            <a:r>
              <a:rPr lang="en-IN" dirty="0">
                <a:sym typeface="Wingdings" panose="05000000000000000000" pitchFamily="2" charset="2"/>
              </a:rPr>
              <a:t>Tachycardia in this case serves to LV emptying </a:t>
            </a:r>
          </a:p>
          <a:p>
            <a:pPr marL="228600" indent="-228600">
              <a:buAutoNum type="arabicPeriod"/>
            </a:pPr>
            <a:r>
              <a:rPr lang="en-IN" dirty="0">
                <a:sym typeface="Wingdings" panose="05000000000000000000" pitchFamily="2" charset="2"/>
              </a:rPr>
              <a:t>Diuresis , preload and after load reduction is Rx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dirty="0"/>
              <a:t>Once LV gets compensated, Rate control or restoring to SR from AF can be done</a:t>
            </a:r>
          </a:p>
          <a:p>
            <a:pPr marL="228600" indent="-228600">
              <a:buAutoNum type="arabicPeriod"/>
            </a:pPr>
            <a:endParaRPr lang="en-IN" dirty="0"/>
          </a:p>
          <a:p>
            <a:pPr marL="228600" indent="-228600">
              <a:buAutoNum type="arabicPeriod"/>
            </a:pPr>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44</a:t>
            </a:fld>
            <a:endParaRPr lang="en-IN"/>
          </a:p>
        </p:txBody>
      </p:sp>
    </p:spTree>
    <p:extLst>
      <p:ext uri="{BB962C8B-B14F-4D97-AF65-F5344CB8AC3E}">
        <p14:creationId xmlns:p14="http://schemas.microsoft.com/office/powerpoint/2010/main" xmlns="" val="181544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45</a:t>
            </a:fld>
            <a:endParaRPr lang="en-IN"/>
          </a:p>
        </p:txBody>
      </p:sp>
    </p:spTree>
    <p:extLst>
      <p:ext uri="{BB962C8B-B14F-4D97-AF65-F5344CB8AC3E}">
        <p14:creationId xmlns:p14="http://schemas.microsoft.com/office/powerpoint/2010/main" xmlns="" val="147178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 There can be observer variation</a:t>
            </a:r>
          </a:p>
        </p:txBody>
      </p:sp>
      <p:sp>
        <p:nvSpPr>
          <p:cNvPr id="4" name="Slide Number Placeholder 3"/>
          <p:cNvSpPr>
            <a:spLocks noGrp="1"/>
          </p:cNvSpPr>
          <p:nvPr>
            <p:ph type="sldNum" sz="quarter" idx="5"/>
          </p:nvPr>
        </p:nvSpPr>
        <p:spPr/>
        <p:txBody>
          <a:bodyPr/>
          <a:lstStyle/>
          <a:p>
            <a:fld id="{762D195D-386E-4D8B-B6CD-EB70B0175656}" type="slidenum">
              <a:rPr lang="en-IN" smtClean="0"/>
              <a:pPr/>
              <a:t>47</a:t>
            </a:fld>
            <a:endParaRPr lang="en-IN"/>
          </a:p>
        </p:txBody>
      </p:sp>
    </p:spTree>
    <p:extLst>
      <p:ext uri="{BB962C8B-B14F-4D97-AF65-F5344CB8AC3E}">
        <p14:creationId xmlns:p14="http://schemas.microsoft.com/office/powerpoint/2010/main" xmlns="" val="137803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Aortic upstroke starts normally, but sharply impedes after the valve stops opening</a:t>
            </a:r>
          </a:p>
          <a:p>
            <a:pPr marL="228600" indent="-228600">
              <a:buAutoNum type="arabicPeriod"/>
            </a:pPr>
            <a:r>
              <a:rPr lang="en-IN" dirty="0"/>
              <a:t>Reduced Stroke volume</a:t>
            </a:r>
          </a:p>
          <a:p>
            <a:pPr marL="228600" indent="-228600">
              <a:buAutoNum type="arabicPeriod"/>
            </a:pPr>
            <a:r>
              <a:rPr lang="en-IN" dirty="0"/>
              <a:t>AR: Wide pulse pressure,  Low diastolic pressure, Bifid pulse may be seen</a:t>
            </a:r>
          </a:p>
        </p:txBody>
      </p:sp>
      <p:sp>
        <p:nvSpPr>
          <p:cNvPr id="4" name="Slide Number Placeholder 3"/>
          <p:cNvSpPr>
            <a:spLocks noGrp="1"/>
          </p:cNvSpPr>
          <p:nvPr>
            <p:ph type="sldNum" sz="quarter" idx="5"/>
          </p:nvPr>
        </p:nvSpPr>
        <p:spPr/>
        <p:txBody>
          <a:bodyPr/>
          <a:lstStyle/>
          <a:p>
            <a:fld id="{762D195D-386E-4D8B-B6CD-EB70B0175656}" type="slidenum">
              <a:rPr lang="en-IN" smtClean="0"/>
              <a:pPr/>
              <a:t>52</a:t>
            </a:fld>
            <a:endParaRPr lang="en-IN"/>
          </a:p>
        </p:txBody>
      </p:sp>
    </p:spTree>
    <p:extLst>
      <p:ext uri="{BB962C8B-B14F-4D97-AF65-F5344CB8AC3E}">
        <p14:creationId xmlns:p14="http://schemas.microsoft.com/office/powerpoint/2010/main" xmlns="" val="229754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Spike and Dome Pattern: due to late dynamic obstruction in HOCM</a:t>
            </a:r>
          </a:p>
          <a:p>
            <a:pPr marL="228600" indent="-228600">
              <a:buAutoNum type="arabicPeriod"/>
            </a:pPr>
            <a:r>
              <a:rPr lang="en-IN" dirty="0"/>
              <a:t>Dicrotic pulse: 1 peak in systole, 2</a:t>
            </a:r>
            <a:r>
              <a:rPr lang="en-IN" baseline="30000" dirty="0"/>
              <a:t>nd</a:t>
            </a:r>
            <a:r>
              <a:rPr lang="en-IN" dirty="0"/>
              <a:t> peak in diastole: Severe LV failure or hypovolemia</a:t>
            </a:r>
          </a:p>
        </p:txBody>
      </p:sp>
      <p:sp>
        <p:nvSpPr>
          <p:cNvPr id="4" name="Slide Number Placeholder 3"/>
          <p:cNvSpPr>
            <a:spLocks noGrp="1"/>
          </p:cNvSpPr>
          <p:nvPr>
            <p:ph type="sldNum" sz="quarter" idx="5"/>
          </p:nvPr>
        </p:nvSpPr>
        <p:spPr/>
        <p:txBody>
          <a:bodyPr/>
          <a:lstStyle/>
          <a:p>
            <a:fld id="{762D195D-386E-4D8B-B6CD-EB70B0175656}" type="slidenum">
              <a:rPr lang="en-IN" smtClean="0"/>
              <a:pPr/>
              <a:t>53</a:t>
            </a:fld>
            <a:endParaRPr lang="en-IN"/>
          </a:p>
        </p:txBody>
      </p:sp>
    </p:spTree>
    <p:extLst>
      <p:ext uri="{BB962C8B-B14F-4D97-AF65-F5344CB8AC3E}">
        <p14:creationId xmlns:p14="http://schemas.microsoft.com/office/powerpoint/2010/main" xmlns="" val="258067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 Done by simultaneously assessing Aortic and Ventricular pressures</a:t>
            </a:r>
          </a:p>
        </p:txBody>
      </p:sp>
      <p:sp>
        <p:nvSpPr>
          <p:cNvPr id="4" name="Slide Number Placeholder 3"/>
          <p:cNvSpPr>
            <a:spLocks noGrp="1"/>
          </p:cNvSpPr>
          <p:nvPr>
            <p:ph type="sldNum" sz="quarter" idx="5"/>
          </p:nvPr>
        </p:nvSpPr>
        <p:spPr/>
        <p:txBody>
          <a:bodyPr/>
          <a:lstStyle/>
          <a:p>
            <a:fld id="{762D195D-386E-4D8B-B6CD-EB70B0175656}" type="slidenum">
              <a:rPr lang="en-IN" smtClean="0"/>
              <a:pPr/>
              <a:t>65</a:t>
            </a:fld>
            <a:endParaRPr lang="en-IN"/>
          </a:p>
        </p:txBody>
      </p:sp>
    </p:spTree>
    <p:extLst>
      <p:ext uri="{BB962C8B-B14F-4D97-AF65-F5344CB8AC3E}">
        <p14:creationId xmlns:p14="http://schemas.microsoft.com/office/powerpoint/2010/main" xmlns="" val="266535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Done by simultaneously assessing Aortic and Ventricular pressures</a:t>
            </a:r>
          </a:p>
          <a:p>
            <a:pPr marL="228600" indent="-228600">
              <a:buAutoNum type="arabicPeriod"/>
            </a:pPr>
            <a:r>
              <a:rPr lang="en-IN" dirty="0"/>
              <a:t>Peak to peak gradient was used in past- Not physiological</a:t>
            </a:r>
          </a:p>
          <a:p>
            <a:pPr marL="228600" indent="-228600">
              <a:buAutoNum type="arabicPeriod"/>
            </a:pPr>
            <a:r>
              <a:rPr lang="en-IN" dirty="0"/>
              <a:t>Mean aortic gradient is recommended</a:t>
            </a:r>
          </a:p>
          <a:p>
            <a:pPr marL="228600" indent="-228600">
              <a:buAutoNum type="arabicPeriod"/>
            </a:pPr>
            <a:endParaRPr lang="en-IN" dirty="0"/>
          </a:p>
          <a:p>
            <a:pPr marL="228600" indent="-228600">
              <a:buAutoNum type="arabicPeriod"/>
            </a:pPr>
            <a:endParaRPr lang="en-IN" dirty="0"/>
          </a:p>
          <a:p>
            <a:pPr marL="228600" indent="-228600">
              <a:buAutoNum type="arabicPeriod"/>
            </a:pPr>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66</a:t>
            </a:fld>
            <a:endParaRPr lang="en-IN"/>
          </a:p>
        </p:txBody>
      </p:sp>
    </p:spTree>
    <p:extLst>
      <p:ext uri="{BB962C8B-B14F-4D97-AF65-F5344CB8AC3E}">
        <p14:creationId xmlns:p14="http://schemas.microsoft.com/office/powerpoint/2010/main" xmlns="" val="404145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74</a:t>
            </a:fld>
            <a:endParaRPr lang="en-IN"/>
          </a:p>
        </p:txBody>
      </p:sp>
    </p:spTree>
    <p:extLst>
      <p:ext uri="{BB962C8B-B14F-4D97-AF65-F5344CB8AC3E}">
        <p14:creationId xmlns:p14="http://schemas.microsoft.com/office/powerpoint/2010/main" xmlns="" val="370666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79</a:t>
            </a:fld>
            <a:endParaRPr lang="en-IN"/>
          </a:p>
        </p:txBody>
      </p:sp>
    </p:spTree>
    <p:extLst>
      <p:ext uri="{BB962C8B-B14F-4D97-AF65-F5344CB8AC3E}">
        <p14:creationId xmlns:p14="http://schemas.microsoft.com/office/powerpoint/2010/main" xmlns="" val="9575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 Delay is due to delay in transmission retrogradely from LA to branch </a:t>
            </a:r>
            <a:r>
              <a:rPr lang="en-IN" dirty="0" err="1"/>
              <a:t>Pulm</a:t>
            </a:r>
            <a:r>
              <a:rPr lang="en-IN" dirty="0"/>
              <a:t> A</a:t>
            </a:r>
          </a:p>
        </p:txBody>
      </p:sp>
      <p:sp>
        <p:nvSpPr>
          <p:cNvPr id="4" name="Slide Number Placeholder 3"/>
          <p:cNvSpPr>
            <a:spLocks noGrp="1"/>
          </p:cNvSpPr>
          <p:nvPr>
            <p:ph type="sldNum" sz="quarter" idx="5"/>
          </p:nvPr>
        </p:nvSpPr>
        <p:spPr/>
        <p:txBody>
          <a:bodyPr/>
          <a:lstStyle/>
          <a:p>
            <a:fld id="{18BC35E1-1065-4AE6-ABCA-F9AD7A8D9382}" type="slidenum">
              <a:rPr lang="en-IN" smtClean="0"/>
              <a:pPr/>
              <a:t>4</a:t>
            </a:fld>
            <a:endParaRPr lang="en-IN"/>
          </a:p>
        </p:txBody>
      </p:sp>
    </p:spTree>
    <p:extLst>
      <p:ext uri="{BB962C8B-B14F-4D97-AF65-F5344CB8AC3E}">
        <p14:creationId xmlns:p14="http://schemas.microsoft.com/office/powerpoint/2010/main" xmlns="" val="3790033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Pressure peaks during T wave rather than after T wave</a:t>
            </a:r>
          </a:p>
          <a:p>
            <a:pPr marL="228600" indent="-228600">
              <a:buAutoNum type="arabicPeriod"/>
            </a:pPr>
            <a:r>
              <a:rPr lang="en-US" dirty="0" err="1"/>
              <a:t>Pressure</a:t>
            </a:r>
            <a:r>
              <a:rPr lang="en-US" dirty="0"/>
              <a:t> is </a:t>
            </a:r>
            <a:r>
              <a:rPr lang="en-US" dirty="0" err="1"/>
              <a:t>downsloping</a:t>
            </a:r>
            <a:r>
              <a:rPr lang="en-US" dirty="0"/>
              <a:t> in diastole</a:t>
            </a:r>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11</a:t>
            </a:fld>
            <a:endParaRPr lang="en-IN"/>
          </a:p>
        </p:txBody>
      </p:sp>
    </p:spTree>
    <p:extLst>
      <p:ext uri="{BB962C8B-B14F-4D97-AF65-F5344CB8AC3E}">
        <p14:creationId xmlns:p14="http://schemas.microsoft.com/office/powerpoint/2010/main" xmlns="" val="396965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Timing</a:t>
            </a:r>
          </a:p>
          <a:p>
            <a:pPr marL="228600" indent="-228600">
              <a:buAutoNum type="arabicPeriod"/>
            </a:pPr>
            <a:r>
              <a:rPr lang="en-US" dirty="0"/>
              <a:t>Diastolic pressure is horizontal in PCWP vs </a:t>
            </a:r>
            <a:r>
              <a:rPr lang="en-US" dirty="0" err="1"/>
              <a:t>Downsloping</a:t>
            </a:r>
            <a:r>
              <a:rPr lang="en-US" dirty="0"/>
              <a:t> in PA pressure</a:t>
            </a:r>
          </a:p>
          <a:p>
            <a:pPr marL="228600" indent="-228600">
              <a:buAutoNum type="arabicPeriod"/>
            </a:pPr>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18</a:t>
            </a:fld>
            <a:endParaRPr lang="en-IN"/>
          </a:p>
        </p:txBody>
      </p:sp>
    </p:spTree>
    <p:extLst>
      <p:ext uri="{BB962C8B-B14F-4D97-AF65-F5344CB8AC3E}">
        <p14:creationId xmlns:p14="http://schemas.microsoft.com/office/powerpoint/2010/main" xmlns="" val="238256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62D195D-386E-4D8B-B6CD-EB70B0175656}" type="slidenum">
              <a:rPr lang="en-IN" smtClean="0"/>
              <a:pPr/>
              <a:t>28</a:t>
            </a:fld>
            <a:endParaRPr lang="en-IN"/>
          </a:p>
        </p:txBody>
      </p:sp>
    </p:spTree>
    <p:extLst>
      <p:ext uri="{BB962C8B-B14F-4D97-AF65-F5344CB8AC3E}">
        <p14:creationId xmlns:p14="http://schemas.microsoft.com/office/powerpoint/2010/main" xmlns="" val="386948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err="1"/>
              <a:t>Purticularly</a:t>
            </a:r>
            <a:r>
              <a:rPr lang="en-IN" dirty="0"/>
              <a:t> seen in young patients: compliant LV</a:t>
            </a:r>
          </a:p>
          <a:p>
            <a:pPr marL="228600" indent="-228600">
              <a:buAutoNum type="arabicPeriod"/>
            </a:pPr>
            <a:r>
              <a:rPr lang="en-IN" dirty="0"/>
              <a:t>Unless the patient is in AF, LV tracing has A wave</a:t>
            </a:r>
          </a:p>
        </p:txBody>
      </p:sp>
      <p:sp>
        <p:nvSpPr>
          <p:cNvPr id="4" name="Slide Number Placeholder 3"/>
          <p:cNvSpPr>
            <a:spLocks noGrp="1"/>
          </p:cNvSpPr>
          <p:nvPr>
            <p:ph type="sldNum" sz="quarter" idx="5"/>
          </p:nvPr>
        </p:nvSpPr>
        <p:spPr/>
        <p:txBody>
          <a:bodyPr/>
          <a:lstStyle/>
          <a:p>
            <a:fld id="{762D195D-386E-4D8B-B6CD-EB70B0175656}" type="slidenum">
              <a:rPr lang="en-IN" smtClean="0"/>
              <a:pPr/>
              <a:t>29</a:t>
            </a:fld>
            <a:endParaRPr lang="en-IN"/>
          </a:p>
        </p:txBody>
      </p:sp>
    </p:spTree>
    <p:extLst>
      <p:ext uri="{BB962C8B-B14F-4D97-AF65-F5344CB8AC3E}">
        <p14:creationId xmlns:p14="http://schemas.microsoft.com/office/powerpoint/2010/main" xmlns="" val="36918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IN" dirty="0"/>
              <a:t>LV diastolic dysfunction characterized by Poor relaxation and reduced LV compliance</a:t>
            </a:r>
          </a:p>
        </p:txBody>
      </p:sp>
      <p:sp>
        <p:nvSpPr>
          <p:cNvPr id="4" name="Slide Number Placeholder 3"/>
          <p:cNvSpPr>
            <a:spLocks noGrp="1"/>
          </p:cNvSpPr>
          <p:nvPr>
            <p:ph type="sldNum" sz="quarter" idx="5"/>
          </p:nvPr>
        </p:nvSpPr>
        <p:spPr/>
        <p:txBody>
          <a:bodyPr/>
          <a:lstStyle/>
          <a:p>
            <a:fld id="{762D195D-386E-4D8B-B6CD-EB70B0175656}" type="slidenum">
              <a:rPr lang="en-IN" smtClean="0"/>
              <a:pPr/>
              <a:t>35</a:t>
            </a:fld>
            <a:endParaRPr lang="en-IN"/>
          </a:p>
        </p:txBody>
      </p:sp>
    </p:spTree>
    <p:extLst>
      <p:ext uri="{BB962C8B-B14F-4D97-AF65-F5344CB8AC3E}">
        <p14:creationId xmlns:p14="http://schemas.microsoft.com/office/powerpoint/2010/main" xmlns="" val="329051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LV pressure significantly rises at the end of diastole</a:t>
            </a:r>
          </a:p>
          <a:p>
            <a:pPr marL="228600" indent="-228600">
              <a:buAutoNum type="arabicPeriod"/>
            </a:pPr>
            <a:r>
              <a:rPr lang="en-US" dirty="0"/>
              <a:t>Elevated LVEDP despite </a:t>
            </a:r>
            <a:r>
              <a:rPr lang="en-US" dirty="0" err="1"/>
              <a:t>mildy</a:t>
            </a:r>
            <a:r>
              <a:rPr lang="en-US" dirty="0"/>
              <a:t> elevated or fairly normal Mean diastolic pressure</a:t>
            </a:r>
            <a:endParaRPr lang="en-IN" dirty="0"/>
          </a:p>
          <a:p>
            <a:pPr marL="228600" indent="-228600">
              <a:buAutoNum type="arabicPeriod"/>
            </a:pPr>
            <a:r>
              <a:rPr lang="en-IN" dirty="0"/>
              <a:t>Formation of S4</a:t>
            </a:r>
          </a:p>
          <a:p>
            <a:pPr marL="228600" indent="-228600">
              <a:buAutoNum type="arabicPeriod"/>
            </a:pPr>
            <a:r>
              <a:rPr lang="en-IN" dirty="0"/>
              <a:t>Lack of LV early diastolic Pressure dipping &amp; Normal LA pressure : reduced E</a:t>
            </a:r>
          </a:p>
          <a:p>
            <a:pPr marL="228600" indent="-228600">
              <a:buAutoNum type="arabicPeriod"/>
            </a:pPr>
            <a:r>
              <a:rPr lang="en-IN" dirty="0"/>
              <a:t>Large filling during late diastole: increased A</a:t>
            </a:r>
            <a:r>
              <a:rPr lang="en-IN" dirty="0">
                <a:sym typeface="Wingdings" panose="05000000000000000000" pitchFamily="2" charset="2"/>
              </a:rPr>
              <a:t> E/A reversed</a:t>
            </a:r>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36</a:t>
            </a:fld>
            <a:endParaRPr lang="en-IN"/>
          </a:p>
        </p:txBody>
      </p:sp>
    </p:spTree>
    <p:extLst>
      <p:ext uri="{BB962C8B-B14F-4D97-AF65-F5344CB8AC3E}">
        <p14:creationId xmlns:p14="http://schemas.microsoft.com/office/powerpoint/2010/main" xmlns="" val="233908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In compensated HF </a:t>
            </a:r>
            <a:r>
              <a:rPr lang="en-IN" dirty="0">
                <a:sym typeface="Wingdings" panose="05000000000000000000" pitchFamily="2" charset="2"/>
              </a:rPr>
              <a:t> Impaired  relaxation and E/A reversal</a:t>
            </a:r>
          </a:p>
          <a:p>
            <a:pPr marL="228600" indent="-228600">
              <a:buAutoNum type="arabicPeriod"/>
            </a:pPr>
            <a:r>
              <a:rPr lang="en-IN" dirty="0">
                <a:sym typeface="Wingdings" panose="05000000000000000000" pitchFamily="2" charset="2"/>
              </a:rPr>
              <a:t>Decompensate any volume which overwhelm LV compliance</a:t>
            </a:r>
          </a:p>
          <a:p>
            <a:pPr marL="228600" indent="-228600">
              <a:buAutoNum type="arabicPeriod"/>
            </a:pPr>
            <a:r>
              <a:rPr lang="en-IN" dirty="0">
                <a:sym typeface="Wingdings" panose="05000000000000000000" pitchFamily="2" charset="2"/>
              </a:rPr>
              <a:t>Except for LVEDP, The diastolic pressure outside LVEDP remains low</a:t>
            </a:r>
          </a:p>
          <a:p>
            <a:pPr marL="228600" indent="-228600">
              <a:buAutoNum type="arabicPeriod"/>
            </a:pPr>
            <a:r>
              <a:rPr lang="en-IN" dirty="0">
                <a:sym typeface="Wingdings" panose="05000000000000000000" pitchFamily="2" charset="2"/>
              </a:rPr>
              <a:t>So, anything decreasing the Diastolic time or Atrial contraction  Decompensate LV</a:t>
            </a:r>
          </a:p>
          <a:p>
            <a:pPr marL="228600" indent="-228600">
              <a:buAutoNum type="arabicPeriod"/>
            </a:pPr>
            <a:r>
              <a:rPr lang="en-IN" dirty="0">
                <a:sym typeface="Wingdings" panose="05000000000000000000" pitchFamily="2" charset="2"/>
              </a:rPr>
              <a:t>Preventing tachycardia and Re-establishing atrial contraction in AF will help with LV filling at this stage</a:t>
            </a:r>
            <a:endParaRPr lang="en-IN" dirty="0"/>
          </a:p>
          <a:p>
            <a:pPr marL="228600" indent="-228600">
              <a:buAutoNum type="arabicPeriod"/>
            </a:pPr>
            <a:endParaRPr lang="en-IN" dirty="0"/>
          </a:p>
        </p:txBody>
      </p:sp>
      <p:sp>
        <p:nvSpPr>
          <p:cNvPr id="4" name="Slide Number Placeholder 3"/>
          <p:cNvSpPr>
            <a:spLocks noGrp="1"/>
          </p:cNvSpPr>
          <p:nvPr>
            <p:ph type="sldNum" sz="quarter" idx="5"/>
          </p:nvPr>
        </p:nvSpPr>
        <p:spPr/>
        <p:txBody>
          <a:bodyPr/>
          <a:lstStyle/>
          <a:p>
            <a:fld id="{762D195D-386E-4D8B-B6CD-EB70B0175656}" type="slidenum">
              <a:rPr lang="en-IN" smtClean="0"/>
              <a:pPr/>
              <a:t>43</a:t>
            </a:fld>
            <a:endParaRPr lang="en-IN"/>
          </a:p>
        </p:txBody>
      </p:sp>
    </p:spTree>
    <p:extLst>
      <p:ext uri="{BB962C8B-B14F-4D97-AF65-F5344CB8AC3E}">
        <p14:creationId xmlns:p14="http://schemas.microsoft.com/office/powerpoint/2010/main" xmlns="" val="409727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427D4-C1A0-CDAF-BE37-5646049D9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8FEBFC21-F1EA-0520-4318-28DBEBC588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F5F171D-8F80-5E2D-6E72-9538824AA133}"/>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5" name="Footer Placeholder 4">
            <a:extLst>
              <a:ext uri="{FF2B5EF4-FFF2-40B4-BE49-F238E27FC236}">
                <a16:creationId xmlns:a16="http://schemas.microsoft.com/office/drawing/2014/main" xmlns="" id="{570F1700-8108-5F5D-B41F-E8A27789EE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2D3F1BC-3CE2-5680-C728-0110ABE50913}"/>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117508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80AC0-D844-615C-2FEA-7F512AFDCE2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C43628B-F050-FA34-9080-E18BC3198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7C5124B-8556-560F-A0D0-C8ACF979D539}"/>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5" name="Footer Placeholder 4">
            <a:extLst>
              <a:ext uri="{FF2B5EF4-FFF2-40B4-BE49-F238E27FC236}">
                <a16:creationId xmlns:a16="http://schemas.microsoft.com/office/drawing/2014/main" xmlns="" id="{B7B2A3CC-9719-6382-7896-2AED2A059E8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E58C4C6-1E37-9514-8A48-B097817E065A}"/>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345451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0C0F6C-DC1A-DC96-E4EF-4B87D3CAFB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B97C0CE-AFFA-BBA4-B3C8-E2F96839AA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F609481-4FE5-084E-1E97-7FB7D30CF7B3}"/>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5" name="Footer Placeholder 4">
            <a:extLst>
              <a:ext uri="{FF2B5EF4-FFF2-40B4-BE49-F238E27FC236}">
                <a16:creationId xmlns:a16="http://schemas.microsoft.com/office/drawing/2014/main" xmlns="" id="{EC334F24-1829-3B58-0574-7FC1B4F86D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8EE816F-2ED6-9220-A3BD-55235FDE6AEC}"/>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26479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54FF1F-7B7F-A1E8-A07D-648A1C9CD8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6F74E63-9797-E9AF-5768-9EB5CEEE0E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4DCFE43-F9DC-9D12-3C42-E7AA3804B58A}"/>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5" name="Footer Placeholder 4">
            <a:extLst>
              <a:ext uri="{FF2B5EF4-FFF2-40B4-BE49-F238E27FC236}">
                <a16:creationId xmlns:a16="http://schemas.microsoft.com/office/drawing/2014/main" xmlns="" id="{273B0A6D-FAC5-4B53-849B-CF704FC08F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C74B35A-E0CA-46E7-572B-D1D3728A7DE5}"/>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229797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50C2C-C87E-6C16-2BD9-7FC9CB16E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0C5038D-CBAE-8E95-9CCF-317698F6DF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1CA16DE-0B7A-777E-F2ED-AC400677386D}"/>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5" name="Footer Placeholder 4">
            <a:extLst>
              <a:ext uri="{FF2B5EF4-FFF2-40B4-BE49-F238E27FC236}">
                <a16:creationId xmlns:a16="http://schemas.microsoft.com/office/drawing/2014/main" xmlns="" id="{145AF65C-DB67-8277-B73B-D14C6574F9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924ECB1-D315-544D-A6B6-76844084C1F2}"/>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84102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10BCD-B1CB-D854-C8B3-7D2D13DDA2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CDDCCC8-D176-EB8C-CBEC-29ED4E3152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723F7B2-97D7-7CB3-2AA2-76C5B27371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5E3C0A3E-9C0D-51E5-ED31-1FB0847AB615}"/>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6" name="Footer Placeholder 5">
            <a:extLst>
              <a:ext uri="{FF2B5EF4-FFF2-40B4-BE49-F238E27FC236}">
                <a16:creationId xmlns:a16="http://schemas.microsoft.com/office/drawing/2014/main" xmlns="" id="{D8A2BDEE-BE27-863E-C230-6134A9E452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86B723F-0E91-1067-7A4F-D8AEAC776282}"/>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263061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B5969-3411-595F-D0C5-84380BC8C7B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795A0B2-B1C3-87F6-6441-CC55F4369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FA1196-5987-5CAB-F846-0D9533D684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C293BFA6-F929-67A3-E261-3E067720A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DFDC409-DDCB-136D-8767-089837533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B316E535-1593-7AAD-935D-2BA63ACB1E24}"/>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8" name="Footer Placeholder 7">
            <a:extLst>
              <a:ext uri="{FF2B5EF4-FFF2-40B4-BE49-F238E27FC236}">
                <a16:creationId xmlns:a16="http://schemas.microsoft.com/office/drawing/2014/main" xmlns="" id="{A5F7D5AF-12BA-3DE8-4E30-97A7B15EBE0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9F7507BA-3BEB-5977-AE6C-2023823B5FA5}"/>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42797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41A0D-5DCE-E69C-ADEF-42042F8D86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1BC4C3D1-C11F-5B74-D081-64F906FAA6F6}"/>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4" name="Footer Placeholder 3">
            <a:extLst>
              <a:ext uri="{FF2B5EF4-FFF2-40B4-BE49-F238E27FC236}">
                <a16:creationId xmlns:a16="http://schemas.microsoft.com/office/drawing/2014/main" xmlns="" id="{3596F03F-A284-00FF-7799-12FB6BDFF8E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611B8DF3-ACD6-C651-0FC2-C8707077EAE8}"/>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55628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4E6EED-6A3E-D952-29A3-4BCF3DEC6463}"/>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3" name="Footer Placeholder 2">
            <a:extLst>
              <a:ext uri="{FF2B5EF4-FFF2-40B4-BE49-F238E27FC236}">
                <a16:creationId xmlns:a16="http://schemas.microsoft.com/office/drawing/2014/main" xmlns="" id="{70FD78F6-912C-506C-E20F-463AF43E849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48A97C3C-A3B6-A6DB-EF36-FA45896ED280}"/>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136912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A3B0E-4154-CFB7-7C56-F3ADE4DF5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3FE2982-466E-EF11-C10F-FC48B1C64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F056B2D-A447-DB48-231D-B61455050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5A3ED2-EC58-EC89-4CA1-7BAE0F6A5EBB}"/>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6" name="Footer Placeholder 5">
            <a:extLst>
              <a:ext uri="{FF2B5EF4-FFF2-40B4-BE49-F238E27FC236}">
                <a16:creationId xmlns:a16="http://schemas.microsoft.com/office/drawing/2014/main" xmlns="" id="{BE7E8140-8ACE-6E9B-204C-10DF14B43B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94CF6B7-A428-FAAD-19FC-DD4A95E73115}"/>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38603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BB9F1-3494-1783-0976-D418DE6AF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686714B-E0BD-C98B-B4AA-E47B45ED2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5F78D4A-7A52-E5BF-A63A-1AFD55633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978776-7227-9B68-40F8-79E150066124}"/>
              </a:ext>
            </a:extLst>
          </p:cNvPr>
          <p:cNvSpPr>
            <a:spLocks noGrp="1"/>
          </p:cNvSpPr>
          <p:nvPr>
            <p:ph type="dt" sz="half" idx="10"/>
          </p:nvPr>
        </p:nvSpPr>
        <p:spPr/>
        <p:txBody>
          <a:bodyPr/>
          <a:lstStyle/>
          <a:p>
            <a:fld id="{B940527F-6B86-4973-A666-BBE0ACAAED68}" type="datetimeFigureOut">
              <a:rPr lang="en-IN" smtClean="0"/>
              <a:pPr/>
              <a:t>18-11-2024</a:t>
            </a:fld>
            <a:endParaRPr lang="en-IN"/>
          </a:p>
        </p:txBody>
      </p:sp>
      <p:sp>
        <p:nvSpPr>
          <p:cNvPr id="6" name="Footer Placeholder 5">
            <a:extLst>
              <a:ext uri="{FF2B5EF4-FFF2-40B4-BE49-F238E27FC236}">
                <a16:creationId xmlns:a16="http://schemas.microsoft.com/office/drawing/2014/main" xmlns="" id="{94CF1763-E3E2-FDC1-1B8F-60AD74C22D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861CC9C-0A95-AB34-3A78-4DAAAEB13449}"/>
              </a:ext>
            </a:extLst>
          </p:cNvPr>
          <p:cNvSpPr>
            <a:spLocks noGrp="1"/>
          </p:cNvSpPr>
          <p:nvPr>
            <p:ph type="sldNum" sz="quarter" idx="12"/>
          </p:nvPr>
        </p:nvSpPr>
        <p:spPr/>
        <p:txBody>
          <a:body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216774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E0BE95-97C2-6085-A1CA-EF2C868DA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673F72F-FDF4-E78F-4AE3-B4EB32710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5B3C545-86AC-71B6-F801-02D2AF52A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0527F-6B86-4973-A666-BBE0ACAAED68}" type="datetimeFigureOut">
              <a:rPr lang="en-IN" smtClean="0"/>
              <a:pPr/>
              <a:t>18-11-2024</a:t>
            </a:fld>
            <a:endParaRPr lang="en-IN"/>
          </a:p>
        </p:txBody>
      </p:sp>
      <p:sp>
        <p:nvSpPr>
          <p:cNvPr id="5" name="Footer Placeholder 4">
            <a:extLst>
              <a:ext uri="{FF2B5EF4-FFF2-40B4-BE49-F238E27FC236}">
                <a16:creationId xmlns:a16="http://schemas.microsoft.com/office/drawing/2014/main" xmlns="" id="{DC3AB549-5D44-E92E-9832-828C568AD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042828AA-2E43-61D2-FD8F-EF70140861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F4D41-6CF1-41FF-9571-961C9A0AEE03}" type="slidenum">
              <a:rPr lang="en-IN" smtClean="0"/>
              <a:pPr/>
              <a:t>‹#›</a:t>
            </a:fld>
            <a:endParaRPr lang="en-IN"/>
          </a:p>
        </p:txBody>
      </p:sp>
    </p:spTree>
    <p:extLst>
      <p:ext uri="{BB962C8B-B14F-4D97-AF65-F5344CB8AC3E}">
        <p14:creationId xmlns:p14="http://schemas.microsoft.com/office/powerpoint/2010/main" xmlns="" val="361864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18" Type="http://schemas.openxmlformats.org/officeDocument/2006/relationships/customXml" Target="../ink/ink12.xml"/><Relationship Id="rId3" Type="http://schemas.openxmlformats.org/officeDocument/2006/relationships/image" Target="../media/image13.png"/><Relationship Id="rId21" Type="http://schemas.openxmlformats.org/officeDocument/2006/relationships/customXml" Target="../ink/ink14.xml"/><Relationship Id="rId7" Type="http://schemas.openxmlformats.org/officeDocument/2006/relationships/image" Target="../media/image15.png"/><Relationship Id="rId12" Type="http://schemas.openxmlformats.org/officeDocument/2006/relationships/customXml" Target="../ink/ink6.xml"/><Relationship Id="rId17" Type="http://schemas.openxmlformats.org/officeDocument/2006/relationships/customXml" Target="../ink/ink11.xml"/><Relationship Id="rId25" Type="http://schemas.openxmlformats.org/officeDocument/2006/relationships/customXml" Target="../ink/ink17.xml"/><Relationship Id="rId2" Type="http://schemas.openxmlformats.org/officeDocument/2006/relationships/notesSlide" Target="../notesSlides/notesSlide7.xml"/><Relationship Id="rId16" Type="http://schemas.openxmlformats.org/officeDocument/2006/relationships/customXml" Target="../ink/ink10.xml"/><Relationship Id="rId20"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24"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customXml" Target="../ink/ink9.xml"/><Relationship Id="rId23" Type="http://schemas.openxmlformats.org/officeDocument/2006/relationships/customXml" Target="../ink/ink16.xml"/><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8.xml"/><Relationship Id="rId22" Type="http://schemas.openxmlformats.org/officeDocument/2006/relationships/customXml" Target="../ink/ink1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54ED3-0981-BA1D-2841-8CDB3DE27FF4}"/>
              </a:ext>
            </a:extLst>
          </p:cNvPr>
          <p:cNvSpPr>
            <a:spLocks noGrp="1"/>
          </p:cNvSpPr>
          <p:nvPr>
            <p:ph type="ctrTitle"/>
          </p:nvPr>
        </p:nvSpPr>
        <p:spPr/>
        <p:txBody>
          <a:bodyPr>
            <a:noAutofit/>
          </a:bodyPr>
          <a:lstStyle/>
          <a:p>
            <a:r>
              <a:rPr lang="en-IN" sz="4400" b="1" dirty="0" smtClean="0">
                <a:latin typeface="Arial" pitchFamily="34" charset="0"/>
                <a:cs typeface="Arial" pitchFamily="34" charset="0"/>
              </a:rPr>
              <a:t>BASIC HEMODYNAMICS:</a:t>
            </a:r>
            <a:br>
              <a:rPr lang="en-IN" sz="4400" b="1" dirty="0" smtClean="0">
                <a:latin typeface="Arial" pitchFamily="34" charset="0"/>
                <a:cs typeface="Arial" pitchFamily="34" charset="0"/>
              </a:rPr>
            </a:br>
            <a:r>
              <a:rPr lang="en-IN" sz="4400" b="1" dirty="0" smtClean="0">
                <a:latin typeface="Arial" pitchFamily="34" charset="0"/>
                <a:cs typeface="Arial" pitchFamily="34" charset="0"/>
              </a:rPr>
              <a:t>PRESSURE MEASUREMENT &amp; NORMAL PRESSURE TRACINGS - </a:t>
            </a:r>
            <a:r>
              <a:rPr lang="en-US" sz="4400" b="1" dirty="0" smtClean="0">
                <a:latin typeface="Arial" pitchFamily="34" charset="0"/>
                <a:cs typeface="Arial" pitchFamily="34" charset="0"/>
              </a:rPr>
              <a:t>PART </a:t>
            </a:r>
            <a:r>
              <a:rPr lang="en-US" sz="4400" b="1" dirty="0" smtClean="0">
                <a:latin typeface="Arial" pitchFamily="34" charset="0"/>
                <a:cs typeface="Arial" pitchFamily="34" charset="0"/>
              </a:rPr>
              <a:t>II</a:t>
            </a:r>
            <a:endParaRPr lang="en-IN" sz="4400" b="1" dirty="0">
              <a:latin typeface="Arial" pitchFamily="34" charset="0"/>
              <a:cs typeface="Arial" pitchFamily="34" charset="0"/>
            </a:endParaRPr>
          </a:p>
        </p:txBody>
      </p:sp>
      <p:sp>
        <p:nvSpPr>
          <p:cNvPr id="3" name="Subtitle 2">
            <a:extLst>
              <a:ext uri="{FF2B5EF4-FFF2-40B4-BE49-F238E27FC236}">
                <a16:creationId xmlns:a16="http://schemas.microsoft.com/office/drawing/2014/main" xmlns="" id="{78326ACE-E54E-EFD1-F5F5-8C8BA902CF99}"/>
              </a:ext>
            </a:extLst>
          </p:cNvPr>
          <p:cNvSpPr>
            <a:spLocks noGrp="1"/>
          </p:cNvSpPr>
          <p:nvPr>
            <p:ph type="subTitle" idx="1"/>
          </p:nvPr>
        </p:nvSpPr>
        <p:spPr>
          <a:xfrm>
            <a:off x="1524000" y="4411744"/>
            <a:ext cx="9144000" cy="846056"/>
          </a:xfrm>
        </p:spPr>
        <p:txBody>
          <a:bodyPr/>
          <a:lstStyle/>
          <a:p>
            <a:r>
              <a:rPr lang="en-IN" dirty="0" smtClean="0"/>
              <a:t>Dr </a:t>
            </a:r>
            <a:r>
              <a:rPr lang="en-IN" dirty="0" err="1" smtClean="0"/>
              <a:t>Harikrishnan</a:t>
            </a:r>
            <a:r>
              <a:rPr lang="en-US" dirty="0" smtClean="0"/>
              <a:t> </a:t>
            </a:r>
            <a:r>
              <a:rPr lang="en-US" dirty="0" smtClean="0"/>
              <a:t>G</a:t>
            </a:r>
            <a:endParaRPr lang="en-US" dirty="0" smtClean="0"/>
          </a:p>
        </p:txBody>
      </p:sp>
    </p:spTree>
    <p:extLst>
      <p:ext uri="{BB962C8B-B14F-4D97-AF65-F5344CB8AC3E}">
        <p14:creationId xmlns:p14="http://schemas.microsoft.com/office/powerpoint/2010/main" xmlns="" val="174269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C8F29-06F7-176D-D494-1C8BCF05F966}"/>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2. In the setting of PH</a:t>
            </a:r>
            <a:endParaRPr lang="en-IN" b="1" u="sng"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xmlns="" id="{24C46F15-1783-178C-CCEF-62821C0FE4BD}"/>
              </a:ext>
            </a:extLst>
          </p:cNvPr>
          <p:cNvGraphicFramePr>
            <a:graphicFrameLocks noGrp="1"/>
          </p:cNvGraphicFramePr>
          <p:nvPr>
            <p:ph idx="1"/>
            <p:extLst>
              <p:ext uri="{D42A27DB-BD31-4B8C-83A1-F6EECF244321}">
                <p14:modId xmlns:p14="http://schemas.microsoft.com/office/powerpoint/2010/main" xmlns="" val="3384730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077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FC73C1C-5823-43B6-BA61-293BE12B4DE9}"/>
                                            </p:graphicEl>
                                          </p:spTgt>
                                        </p:tgtEl>
                                        <p:attrNameLst>
                                          <p:attrName>style.visibility</p:attrName>
                                        </p:attrNameLst>
                                      </p:cBhvr>
                                      <p:to>
                                        <p:strVal val="visible"/>
                                      </p:to>
                                    </p:set>
                                    <p:animEffect transition="in" filter="fade">
                                      <p:cBhvr>
                                        <p:cTn id="7" dur="250"/>
                                        <p:tgtEl>
                                          <p:spTgt spid="4">
                                            <p:graphicEl>
                                              <a:dgm id="{6FC73C1C-5823-43B6-BA61-293BE12B4DE9}"/>
                                            </p:graphicEl>
                                          </p:spTgt>
                                        </p:tgtEl>
                                      </p:cBhvr>
                                    </p:animEffect>
                                    <p:anim calcmode="lin" valueType="num">
                                      <p:cBhvr>
                                        <p:cTn id="8" dur="250" fill="hold"/>
                                        <p:tgtEl>
                                          <p:spTgt spid="4">
                                            <p:graphicEl>
                                              <a:dgm id="{6FC73C1C-5823-43B6-BA61-293BE12B4DE9}"/>
                                            </p:graphicEl>
                                          </p:spTgt>
                                        </p:tgtEl>
                                        <p:attrNameLst>
                                          <p:attrName>ppt_x</p:attrName>
                                        </p:attrNameLst>
                                      </p:cBhvr>
                                      <p:tavLst>
                                        <p:tav tm="0">
                                          <p:val>
                                            <p:strVal val="#ppt_x"/>
                                          </p:val>
                                        </p:tav>
                                        <p:tav tm="100000">
                                          <p:val>
                                            <p:strVal val="#ppt_x"/>
                                          </p:val>
                                        </p:tav>
                                      </p:tavLst>
                                    </p:anim>
                                    <p:anim calcmode="lin" valueType="num">
                                      <p:cBhvr>
                                        <p:cTn id="9" dur="250" fill="hold"/>
                                        <p:tgtEl>
                                          <p:spTgt spid="4">
                                            <p:graphicEl>
                                              <a:dgm id="{6FC73C1C-5823-43B6-BA61-293BE12B4DE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D4FBE35-8712-4990-A013-224C7AB8E0C2}"/>
                                            </p:graphicEl>
                                          </p:spTgt>
                                        </p:tgtEl>
                                        <p:attrNameLst>
                                          <p:attrName>style.visibility</p:attrName>
                                        </p:attrNameLst>
                                      </p:cBhvr>
                                      <p:to>
                                        <p:strVal val="visible"/>
                                      </p:to>
                                    </p:set>
                                    <p:animEffect transition="in" filter="fade">
                                      <p:cBhvr>
                                        <p:cTn id="14" dur="250"/>
                                        <p:tgtEl>
                                          <p:spTgt spid="4">
                                            <p:graphicEl>
                                              <a:dgm id="{FD4FBE35-8712-4990-A013-224C7AB8E0C2}"/>
                                            </p:graphicEl>
                                          </p:spTgt>
                                        </p:tgtEl>
                                      </p:cBhvr>
                                    </p:animEffect>
                                    <p:anim calcmode="lin" valueType="num">
                                      <p:cBhvr>
                                        <p:cTn id="15" dur="250" fill="hold"/>
                                        <p:tgtEl>
                                          <p:spTgt spid="4">
                                            <p:graphicEl>
                                              <a:dgm id="{FD4FBE35-8712-4990-A013-224C7AB8E0C2}"/>
                                            </p:graphicEl>
                                          </p:spTgt>
                                        </p:tgtEl>
                                        <p:attrNameLst>
                                          <p:attrName>ppt_x</p:attrName>
                                        </p:attrNameLst>
                                      </p:cBhvr>
                                      <p:tavLst>
                                        <p:tav tm="0">
                                          <p:val>
                                            <p:strVal val="#ppt_x"/>
                                          </p:val>
                                        </p:tav>
                                        <p:tav tm="100000">
                                          <p:val>
                                            <p:strVal val="#ppt_x"/>
                                          </p:val>
                                        </p:tav>
                                      </p:tavLst>
                                    </p:anim>
                                    <p:anim calcmode="lin" valueType="num">
                                      <p:cBhvr>
                                        <p:cTn id="16" dur="250" fill="hold"/>
                                        <p:tgtEl>
                                          <p:spTgt spid="4">
                                            <p:graphicEl>
                                              <a:dgm id="{FD4FBE35-8712-4990-A013-224C7AB8E0C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36E93828-102A-4A89-A8BC-036DE82A0FDD}"/>
                                            </p:graphicEl>
                                          </p:spTgt>
                                        </p:tgtEl>
                                        <p:attrNameLst>
                                          <p:attrName>style.visibility</p:attrName>
                                        </p:attrNameLst>
                                      </p:cBhvr>
                                      <p:to>
                                        <p:strVal val="visible"/>
                                      </p:to>
                                    </p:set>
                                    <p:animEffect transition="in" filter="fade">
                                      <p:cBhvr>
                                        <p:cTn id="19" dur="250"/>
                                        <p:tgtEl>
                                          <p:spTgt spid="4">
                                            <p:graphicEl>
                                              <a:dgm id="{36E93828-102A-4A89-A8BC-036DE82A0FDD}"/>
                                            </p:graphicEl>
                                          </p:spTgt>
                                        </p:tgtEl>
                                      </p:cBhvr>
                                    </p:animEffect>
                                    <p:anim calcmode="lin" valueType="num">
                                      <p:cBhvr>
                                        <p:cTn id="20" dur="250" fill="hold"/>
                                        <p:tgtEl>
                                          <p:spTgt spid="4">
                                            <p:graphicEl>
                                              <a:dgm id="{36E93828-102A-4A89-A8BC-036DE82A0FDD}"/>
                                            </p:graphicEl>
                                          </p:spTgt>
                                        </p:tgtEl>
                                        <p:attrNameLst>
                                          <p:attrName>ppt_x</p:attrName>
                                        </p:attrNameLst>
                                      </p:cBhvr>
                                      <p:tavLst>
                                        <p:tav tm="0">
                                          <p:val>
                                            <p:strVal val="#ppt_x"/>
                                          </p:val>
                                        </p:tav>
                                        <p:tav tm="100000">
                                          <p:val>
                                            <p:strVal val="#ppt_x"/>
                                          </p:val>
                                        </p:tav>
                                      </p:tavLst>
                                    </p:anim>
                                    <p:anim calcmode="lin" valueType="num">
                                      <p:cBhvr>
                                        <p:cTn id="21" dur="250" fill="hold"/>
                                        <p:tgtEl>
                                          <p:spTgt spid="4">
                                            <p:graphicEl>
                                              <a:dgm id="{36E93828-102A-4A89-A8BC-036DE82A0FD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E017032-818D-4658-A38E-6AB98FD0E90D}"/>
                                            </p:graphicEl>
                                          </p:spTgt>
                                        </p:tgtEl>
                                        <p:attrNameLst>
                                          <p:attrName>style.visibility</p:attrName>
                                        </p:attrNameLst>
                                      </p:cBhvr>
                                      <p:to>
                                        <p:strVal val="visible"/>
                                      </p:to>
                                    </p:set>
                                    <p:animEffect transition="in" filter="fade">
                                      <p:cBhvr>
                                        <p:cTn id="26" dur="250"/>
                                        <p:tgtEl>
                                          <p:spTgt spid="4">
                                            <p:graphicEl>
                                              <a:dgm id="{BE017032-818D-4658-A38E-6AB98FD0E90D}"/>
                                            </p:graphicEl>
                                          </p:spTgt>
                                        </p:tgtEl>
                                      </p:cBhvr>
                                    </p:animEffect>
                                    <p:anim calcmode="lin" valueType="num">
                                      <p:cBhvr>
                                        <p:cTn id="27" dur="250" fill="hold"/>
                                        <p:tgtEl>
                                          <p:spTgt spid="4">
                                            <p:graphicEl>
                                              <a:dgm id="{BE017032-818D-4658-A38E-6AB98FD0E90D}"/>
                                            </p:graphicEl>
                                          </p:spTgt>
                                        </p:tgtEl>
                                        <p:attrNameLst>
                                          <p:attrName>ppt_x</p:attrName>
                                        </p:attrNameLst>
                                      </p:cBhvr>
                                      <p:tavLst>
                                        <p:tav tm="0">
                                          <p:val>
                                            <p:strVal val="#ppt_x"/>
                                          </p:val>
                                        </p:tav>
                                        <p:tav tm="100000">
                                          <p:val>
                                            <p:strVal val="#ppt_x"/>
                                          </p:val>
                                        </p:tav>
                                      </p:tavLst>
                                    </p:anim>
                                    <p:anim calcmode="lin" valueType="num">
                                      <p:cBhvr>
                                        <p:cTn id="28" dur="250" fill="hold"/>
                                        <p:tgtEl>
                                          <p:spTgt spid="4">
                                            <p:graphicEl>
                                              <a:dgm id="{BE017032-818D-4658-A38E-6AB98FD0E90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FA75E75-0337-4A99-A616-A0109B0AAEC7}"/>
                                            </p:graphicEl>
                                          </p:spTgt>
                                        </p:tgtEl>
                                        <p:attrNameLst>
                                          <p:attrName>style.visibility</p:attrName>
                                        </p:attrNameLst>
                                      </p:cBhvr>
                                      <p:to>
                                        <p:strVal val="visible"/>
                                      </p:to>
                                    </p:set>
                                    <p:animEffect transition="in" filter="fade">
                                      <p:cBhvr>
                                        <p:cTn id="31" dur="250"/>
                                        <p:tgtEl>
                                          <p:spTgt spid="4">
                                            <p:graphicEl>
                                              <a:dgm id="{FFA75E75-0337-4A99-A616-A0109B0AAEC7}"/>
                                            </p:graphicEl>
                                          </p:spTgt>
                                        </p:tgtEl>
                                      </p:cBhvr>
                                    </p:animEffect>
                                    <p:anim calcmode="lin" valueType="num">
                                      <p:cBhvr>
                                        <p:cTn id="32" dur="250" fill="hold"/>
                                        <p:tgtEl>
                                          <p:spTgt spid="4">
                                            <p:graphicEl>
                                              <a:dgm id="{FFA75E75-0337-4A99-A616-A0109B0AAEC7}"/>
                                            </p:graphicEl>
                                          </p:spTgt>
                                        </p:tgtEl>
                                        <p:attrNameLst>
                                          <p:attrName>ppt_x</p:attrName>
                                        </p:attrNameLst>
                                      </p:cBhvr>
                                      <p:tavLst>
                                        <p:tav tm="0">
                                          <p:val>
                                            <p:strVal val="#ppt_x"/>
                                          </p:val>
                                        </p:tav>
                                        <p:tav tm="100000">
                                          <p:val>
                                            <p:strVal val="#ppt_x"/>
                                          </p:val>
                                        </p:tav>
                                      </p:tavLst>
                                    </p:anim>
                                    <p:anim calcmode="lin" valueType="num">
                                      <p:cBhvr>
                                        <p:cTn id="33" dur="250" fill="hold"/>
                                        <p:tgtEl>
                                          <p:spTgt spid="4">
                                            <p:graphicEl>
                                              <a:dgm id="{FFA75E75-0337-4A99-A616-A0109B0AAE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CFF390D-8D58-5975-D0BB-38FA5B2B37D8}"/>
              </a:ext>
            </a:extLst>
          </p:cNvPr>
          <p:cNvPicPr>
            <a:picLocks noGrp="1" noChangeAspect="1"/>
          </p:cNvPicPr>
          <p:nvPr>
            <p:ph idx="1"/>
          </p:nvPr>
        </p:nvPicPr>
        <p:blipFill>
          <a:blip r:embed="rId3"/>
          <a:srcRect l="3739" b="31471"/>
          <a:stretch/>
        </p:blipFill>
        <p:spPr>
          <a:xfrm>
            <a:off x="2174341" y="38528"/>
            <a:ext cx="7843318" cy="6780944"/>
          </a:xfrm>
        </p:spPr>
      </p:pic>
    </p:spTree>
    <p:extLst>
      <p:ext uri="{BB962C8B-B14F-4D97-AF65-F5344CB8AC3E}">
        <p14:creationId xmlns:p14="http://schemas.microsoft.com/office/powerpoint/2010/main" xmlns="" val="167639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5E3E5D0-8578-175C-805B-1DA6E5F95D9D}"/>
              </a:ext>
            </a:extLst>
          </p:cNvPr>
          <p:cNvGraphicFramePr>
            <a:graphicFrameLocks noGrp="1"/>
          </p:cNvGraphicFramePr>
          <p:nvPr>
            <p:ph idx="1"/>
            <p:extLst>
              <p:ext uri="{D42A27DB-BD31-4B8C-83A1-F6EECF244321}">
                <p14:modId xmlns:p14="http://schemas.microsoft.com/office/powerpoint/2010/main" xmlns="" val="3861291358"/>
              </p:ext>
            </p:extLst>
          </p:nvPr>
        </p:nvGraphicFramePr>
        <p:xfrm>
          <a:off x="838200" y="421240"/>
          <a:ext cx="10679130" cy="6123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0740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FC73C1C-5823-43B6-BA61-293BE12B4DE9}"/>
                                            </p:graphicEl>
                                          </p:spTgt>
                                        </p:tgtEl>
                                        <p:attrNameLst>
                                          <p:attrName>style.visibility</p:attrName>
                                        </p:attrNameLst>
                                      </p:cBhvr>
                                      <p:to>
                                        <p:strVal val="visible"/>
                                      </p:to>
                                    </p:set>
                                    <p:animEffect transition="in" filter="fade">
                                      <p:cBhvr>
                                        <p:cTn id="7" dur="250"/>
                                        <p:tgtEl>
                                          <p:spTgt spid="4">
                                            <p:graphicEl>
                                              <a:dgm id="{6FC73C1C-5823-43B6-BA61-293BE12B4DE9}"/>
                                            </p:graphicEl>
                                          </p:spTgt>
                                        </p:tgtEl>
                                      </p:cBhvr>
                                    </p:animEffect>
                                    <p:anim calcmode="lin" valueType="num">
                                      <p:cBhvr>
                                        <p:cTn id="8" dur="250" fill="hold"/>
                                        <p:tgtEl>
                                          <p:spTgt spid="4">
                                            <p:graphicEl>
                                              <a:dgm id="{6FC73C1C-5823-43B6-BA61-293BE12B4DE9}"/>
                                            </p:graphicEl>
                                          </p:spTgt>
                                        </p:tgtEl>
                                        <p:attrNameLst>
                                          <p:attrName>ppt_x</p:attrName>
                                        </p:attrNameLst>
                                      </p:cBhvr>
                                      <p:tavLst>
                                        <p:tav tm="0">
                                          <p:val>
                                            <p:strVal val="#ppt_x"/>
                                          </p:val>
                                        </p:tav>
                                        <p:tav tm="100000">
                                          <p:val>
                                            <p:strVal val="#ppt_x"/>
                                          </p:val>
                                        </p:tav>
                                      </p:tavLst>
                                    </p:anim>
                                    <p:anim calcmode="lin" valueType="num">
                                      <p:cBhvr>
                                        <p:cTn id="9" dur="250" fill="hold"/>
                                        <p:tgtEl>
                                          <p:spTgt spid="4">
                                            <p:graphicEl>
                                              <a:dgm id="{6FC73C1C-5823-43B6-BA61-293BE12B4DE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D4FBE35-8712-4990-A013-224C7AB8E0C2}"/>
                                            </p:graphicEl>
                                          </p:spTgt>
                                        </p:tgtEl>
                                        <p:attrNameLst>
                                          <p:attrName>style.visibility</p:attrName>
                                        </p:attrNameLst>
                                      </p:cBhvr>
                                      <p:to>
                                        <p:strVal val="visible"/>
                                      </p:to>
                                    </p:set>
                                    <p:animEffect transition="in" filter="fade">
                                      <p:cBhvr>
                                        <p:cTn id="14" dur="250"/>
                                        <p:tgtEl>
                                          <p:spTgt spid="4">
                                            <p:graphicEl>
                                              <a:dgm id="{FD4FBE35-8712-4990-A013-224C7AB8E0C2}"/>
                                            </p:graphicEl>
                                          </p:spTgt>
                                        </p:tgtEl>
                                      </p:cBhvr>
                                    </p:animEffect>
                                    <p:anim calcmode="lin" valueType="num">
                                      <p:cBhvr>
                                        <p:cTn id="15" dur="250" fill="hold"/>
                                        <p:tgtEl>
                                          <p:spTgt spid="4">
                                            <p:graphicEl>
                                              <a:dgm id="{FD4FBE35-8712-4990-A013-224C7AB8E0C2}"/>
                                            </p:graphicEl>
                                          </p:spTgt>
                                        </p:tgtEl>
                                        <p:attrNameLst>
                                          <p:attrName>ppt_x</p:attrName>
                                        </p:attrNameLst>
                                      </p:cBhvr>
                                      <p:tavLst>
                                        <p:tav tm="0">
                                          <p:val>
                                            <p:strVal val="#ppt_x"/>
                                          </p:val>
                                        </p:tav>
                                        <p:tav tm="100000">
                                          <p:val>
                                            <p:strVal val="#ppt_x"/>
                                          </p:val>
                                        </p:tav>
                                      </p:tavLst>
                                    </p:anim>
                                    <p:anim calcmode="lin" valueType="num">
                                      <p:cBhvr>
                                        <p:cTn id="16" dur="250" fill="hold"/>
                                        <p:tgtEl>
                                          <p:spTgt spid="4">
                                            <p:graphicEl>
                                              <a:dgm id="{FD4FBE35-8712-4990-A013-224C7AB8E0C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36E93828-102A-4A89-A8BC-036DE82A0FDD}"/>
                                            </p:graphicEl>
                                          </p:spTgt>
                                        </p:tgtEl>
                                        <p:attrNameLst>
                                          <p:attrName>style.visibility</p:attrName>
                                        </p:attrNameLst>
                                      </p:cBhvr>
                                      <p:to>
                                        <p:strVal val="visible"/>
                                      </p:to>
                                    </p:set>
                                    <p:animEffect transition="in" filter="fade">
                                      <p:cBhvr>
                                        <p:cTn id="19" dur="250"/>
                                        <p:tgtEl>
                                          <p:spTgt spid="4">
                                            <p:graphicEl>
                                              <a:dgm id="{36E93828-102A-4A89-A8BC-036DE82A0FDD}"/>
                                            </p:graphicEl>
                                          </p:spTgt>
                                        </p:tgtEl>
                                      </p:cBhvr>
                                    </p:animEffect>
                                    <p:anim calcmode="lin" valueType="num">
                                      <p:cBhvr>
                                        <p:cTn id="20" dur="250" fill="hold"/>
                                        <p:tgtEl>
                                          <p:spTgt spid="4">
                                            <p:graphicEl>
                                              <a:dgm id="{36E93828-102A-4A89-A8BC-036DE82A0FDD}"/>
                                            </p:graphicEl>
                                          </p:spTgt>
                                        </p:tgtEl>
                                        <p:attrNameLst>
                                          <p:attrName>ppt_x</p:attrName>
                                        </p:attrNameLst>
                                      </p:cBhvr>
                                      <p:tavLst>
                                        <p:tav tm="0">
                                          <p:val>
                                            <p:strVal val="#ppt_x"/>
                                          </p:val>
                                        </p:tav>
                                        <p:tav tm="100000">
                                          <p:val>
                                            <p:strVal val="#ppt_x"/>
                                          </p:val>
                                        </p:tav>
                                      </p:tavLst>
                                    </p:anim>
                                    <p:anim calcmode="lin" valueType="num">
                                      <p:cBhvr>
                                        <p:cTn id="21" dur="250" fill="hold"/>
                                        <p:tgtEl>
                                          <p:spTgt spid="4">
                                            <p:graphicEl>
                                              <a:dgm id="{36E93828-102A-4A89-A8BC-036DE82A0FD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E017032-818D-4658-A38E-6AB98FD0E90D}"/>
                                            </p:graphicEl>
                                          </p:spTgt>
                                        </p:tgtEl>
                                        <p:attrNameLst>
                                          <p:attrName>style.visibility</p:attrName>
                                        </p:attrNameLst>
                                      </p:cBhvr>
                                      <p:to>
                                        <p:strVal val="visible"/>
                                      </p:to>
                                    </p:set>
                                    <p:animEffect transition="in" filter="fade">
                                      <p:cBhvr>
                                        <p:cTn id="26" dur="250"/>
                                        <p:tgtEl>
                                          <p:spTgt spid="4">
                                            <p:graphicEl>
                                              <a:dgm id="{BE017032-818D-4658-A38E-6AB98FD0E90D}"/>
                                            </p:graphicEl>
                                          </p:spTgt>
                                        </p:tgtEl>
                                      </p:cBhvr>
                                    </p:animEffect>
                                    <p:anim calcmode="lin" valueType="num">
                                      <p:cBhvr>
                                        <p:cTn id="27" dur="250" fill="hold"/>
                                        <p:tgtEl>
                                          <p:spTgt spid="4">
                                            <p:graphicEl>
                                              <a:dgm id="{BE017032-818D-4658-A38E-6AB98FD0E90D}"/>
                                            </p:graphicEl>
                                          </p:spTgt>
                                        </p:tgtEl>
                                        <p:attrNameLst>
                                          <p:attrName>ppt_x</p:attrName>
                                        </p:attrNameLst>
                                      </p:cBhvr>
                                      <p:tavLst>
                                        <p:tav tm="0">
                                          <p:val>
                                            <p:strVal val="#ppt_x"/>
                                          </p:val>
                                        </p:tav>
                                        <p:tav tm="100000">
                                          <p:val>
                                            <p:strVal val="#ppt_x"/>
                                          </p:val>
                                        </p:tav>
                                      </p:tavLst>
                                    </p:anim>
                                    <p:anim calcmode="lin" valueType="num">
                                      <p:cBhvr>
                                        <p:cTn id="28" dur="250" fill="hold"/>
                                        <p:tgtEl>
                                          <p:spTgt spid="4">
                                            <p:graphicEl>
                                              <a:dgm id="{BE017032-818D-4658-A38E-6AB98FD0E90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FA75E75-0337-4A99-A616-A0109B0AAEC7}"/>
                                            </p:graphicEl>
                                          </p:spTgt>
                                        </p:tgtEl>
                                        <p:attrNameLst>
                                          <p:attrName>style.visibility</p:attrName>
                                        </p:attrNameLst>
                                      </p:cBhvr>
                                      <p:to>
                                        <p:strVal val="visible"/>
                                      </p:to>
                                    </p:set>
                                    <p:animEffect transition="in" filter="fade">
                                      <p:cBhvr>
                                        <p:cTn id="31" dur="250"/>
                                        <p:tgtEl>
                                          <p:spTgt spid="4">
                                            <p:graphicEl>
                                              <a:dgm id="{FFA75E75-0337-4A99-A616-A0109B0AAEC7}"/>
                                            </p:graphicEl>
                                          </p:spTgt>
                                        </p:tgtEl>
                                      </p:cBhvr>
                                    </p:animEffect>
                                    <p:anim calcmode="lin" valueType="num">
                                      <p:cBhvr>
                                        <p:cTn id="32" dur="250" fill="hold"/>
                                        <p:tgtEl>
                                          <p:spTgt spid="4">
                                            <p:graphicEl>
                                              <a:dgm id="{FFA75E75-0337-4A99-A616-A0109B0AAEC7}"/>
                                            </p:graphicEl>
                                          </p:spTgt>
                                        </p:tgtEl>
                                        <p:attrNameLst>
                                          <p:attrName>ppt_x</p:attrName>
                                        </p:attrNameLst>
                                      </p:cBhvr>
                                      <p:tavLst>
                                        <p:tav tm="0">
                                          <p:val>
                                            <p:strVal val="#ppt_x"/>
                                          </p:val>
                                        </p:tav>
                                        <p:tav tm="100000">
                                          <p:val>
                                            <p:strVal val="#ppt_x"/>
                                          </p:val>
                                        </p:tav>
                                      </p:tavLst>
                                    </p:anim>
                                    <p:anim calcmode="lin" valueType="num">
                                      <p:cBhvr>
                                        <p:cTn id="33" dur="250" fill="hold"/>
                                        <p:tgtEl>
                                          <p:spTgt spid="4">
                                            <p:graphicEl>
                                              <a:dgm id="{FFA75E75-0337-4A99-A616-A0109B0AAE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9C94C-8BF1-9CF1-8610-1A4E7FA2B484}"/>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3. Over wedging</a:t>
            </a:r>
            <a:endParaRPr lang="en-IN"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27C74B6-152F-76AA-3A45-581A5D0CD545}"/>
              </a:ext>
            </a:extLst>
          </p:cNvPr>
          <p:cNvSpPr>
            <a:spLocks noGrp="1"/>
          </p:cNvSpPr>
          <p:nvPr>
            <p:ph idx="1"/>
          </p:nvPr>
        </p:nvSpPr>
        <p:spPr/>
        <p:txBody>
          <a:bodyPr/>
          <a:lstStyle/>
          <a:p>
            <a:pPr>
              <a:lnSpc>
                <a:spcPct val="200000"/>
              </a:lnSpc>
            </a:pPr>
            <a:r>
              <a:rPr lang="en-US" dirty="0"/>
              <a:t>Balloon overinflated or PA catheter positioned too distally</a:t>
            </a:r>
          </a:p>
          <a:p>
            <a:pPr>
              <a:lnSpc>
                <a:spcPct val="200000"/>
              </a:lnSpc>
            </a:pPr>
            <a:r>
              <a:rPr lang="en-US" dirty="0"/>
              <a:t>Compression of catheter tip by vessel wall</a:t>
            </a:r>
          </a:p>
          <a:p>
            <a:pPr>
              <a:lnSpc>
                <a:spcPct val="200000"/>
              </a:lnSpc>
            </a:pPr>
            <a:r>
              <a:rPr lang="en-US" dirty="0"/>
              <a:t>Over wedged waveform lacks distinct A and V waves</a:t>
            </a:r>
          </a:p>
          <a:p>
            <a:pPr>
              <a:lnSpc>
                <a:spcPct val="200000"/>
              </a:lnSpc>
            </a:pPr>
            <a:r>
              <a:rPr lang="en-US" dirty="0"/>
              <a:t>Characterized by continuous rise or continuous fall of PCWP</a:t>
            </a:r>
            <a:endParaRPr lang="en-IN" dirty="0"/>
          </a:p>
        </p:txBody>
      </p:sp>
    </p:spTree>
    <p:extLst>
      <p:ext uri="{BB962C8B-B14F-4D97-AF65-F5344CB8AC3E}">
        <p14:creationId xmlns:p14="http://schemas.microsoft.com/office/powerpoint/2010/main" xmlns="" val="61104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362CD-2C40-198C-B539-E5E276A0CBA9}"/>
              </a:ext>
            </a:extLst>
          </p:cNvPr>
          <p:cNvSpPr>
            <a:spLocks noGrp="1"/>
          </p:cNvSpPr>
          <p:nvPr>
            <p:ph type="title"/>
          </p:nvPr>
        </p:nvSpPr>
        <p:spPr>
          <a:xfrm>
            <a:off x="838200" y="0"/>
            <a:ext cx="10515600" cy="1325563"/>
          </a:xfrm>
        </p:spPr>
        <p:txBody>
          <a:bodyPr/>
          <a:lstStyle/>
          <a:p>
            <a:pPr algn="ctr"/>
            <a:r>
              <a:rPr lang="en-US" b="1" u="sng" dirty="0">
                <a:latin typeface="Arial" panose="020B0604020202020204" pitchFamily="34" charset="0"/>
                <a:cs typeface="Arial" panose="020B0604020202020204" pitchFamily="34" charset="0"/>
              </a:rPr>
              <a:t>4. Pulmonary venous occlusion</a:t>
            </a:r>
            <a:endParaRPr lang="en-IN"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8BB7C87-C7BD-DEBD-7C71-CA3E40B8B2CA}"/>
              </a:ext>
            </a:extLst>
          </p:cNvPr>
          <p:cNvSpPr>
            <a:spLocks noGrp="1"/>
          </p:cNvSpPr>
          <p:nvPr>
            <p:ph idx="1"/>
          </p:nvPr>
        </p:nvSpPr>
        <p:spPr>
          <a:xfrm>
            <a:off x="838200" y="1253331"/>
            <a:ext cx="10515600" cy="4351338"/>
          </a:xfrm>
        </p:spPr>
        <p:txBody>
          <a:bodyPr/>
          <a:lstStyle/>
          <a:p>
            <a:r>
              <a:rPr lang="en-US" dirty="0"/>
              <a:t>PCWP often equals Pulmonary capillary hydrostatic pressure (</a:t>
            </a:r>
            <a:r>
              <a:rPr lang="en-US" dirty="0" err="1"/>
              <a:t>Pcap</a:t>
            </a:r>
            <a:r>
              <a:rPr lang="en-US" dirty="0"/>
              <a:t>)</a:t>
            </a:r>
          </a:p>
        </p:txBody>
      </p:sp>
      <p:graphicFrame>
        <p:nvGraphicFramePr>
          <p:cNvPr id="4" name="Content Placeholder 3">
            <a:extLst>
              <a:ext uri="{FF2B5EF4-FFF2-40B4-BE49-F238E27FC236}">
                <a16:creationId xmlns:a16="http://schemas.microsoft.com/office/drawing/2014/main" xmlns="" id="{A042C786-03CF-E584-6897-DFA1F64D71C5}"/>
              </a:ext>
            </a:extLst>
          </p:cNvPr>
          <p:cNvGraphicFramePr>
            <a:graphicFrameLocks/>
          </p:cNvGraphicFramePr>
          <p:nvPr>
            <p:extLst>
              <p:ext uri="{D42A27DB-BD31-4B8C-83A1-F6EECF244321}">
                <p14:modId xmlns:p14="http://schemas.microsoft.com/office/powerpoint/2010/main" xmlns="" val="1856578901"/>
              </p:ext>
            </p:extLst>
          </p:nvPr>
        </p:nvGraphicFramePr>
        <p:xfrm>
          <a:off x="1216202" y="1890445"/>
          <a:ext cx="10137597" cy="460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5331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FC73C1C-5823-43B6-BA61-293BE12B4DE9}"/>
                                            </p:graphicEl>
                                          </p:spTgt>
                                        </p:tgtEl>
                                        <p:attrNameLst>
                                          <p:attrName>style.visibility</p:attrName>
                                        </p:attrNameLst>
                                      </p:cBhvr>
                                      <p:to>
                                        <p:strVal val="visible"/>
                                      </p:to>
                                    </p:set>
                                    <p:animEffect transition="in" filter="fade">
                                      <p:cBhvr>
                                        <p:cTn id="7" dur="250"/>
                                        <p:tgtEl>
                                          <p:spTgt spid="4">
                                            <p:graphicEl>
                                              <a:dgm id="{6FC73C1C-5823-43B6-BA61-293BE12B4DE9}"/>
                                            </p:graphicEl>
                                          </p:spTgt>
                                        </p:tgtEl>
                                      </p:cBhvr>
                                    </p:animEffect>
                                    <p:anim calcmode="lin" valueType="num">
                                      <p:cBhvr>
                                        <p:cTn id="8" dur="250" fill="hold"/>
                                        <p:tgtEl>
                                          <p:spTgt spid="4">
                                            <p:graphicEl>
                                              <a:dgm id="{6FC73C1C-5823-43B6-BA61-293BE12B4DE9}"/>
                                            </p:graphicEl>
                                          </p:spTgt>
                                        </p:tgtEl>
                                        <p:attrNameLst>
                                          <p:attrName>ppt_x</p:attrName>
                                        </p:attrNameLst>
                                      </p:cBhvr>
                                      <p:tavLst>
                                        <p:tav tm="0">
                                          <p:val>
                                            <p:strVal val="#ppt_x"/>
                                          </p:val>
                                        </p:tav>
                                        <p:tav tm="100000">
                                          <p:val>
                                            <p:strVal val="#ppt_x"/>
                                          </p:val>
                                        </p:tav>
                                      </p:tavLst>
                                    </p:anim>
                                    <p:anim calcmode="lin" valueType="num">
                                      <p:cBhvr>
                                        <p:cTn id="9" dur="250" fill="hold"/>
                                        <p:tgtEl>
                                          <p:spTgt spid="4">
                                            <p:graphicEl>
                                              <a:dgm id="{6FC73C1C-5823-43B6-BA61-293BE12B4DE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D4FBE35-8712-4990-A013-224C7AB8E0C2}"/>
                                            </p:graphicEl>
                                          </p:spTgt>
                                        </p:tgtEl>
                                        <p:attrNameLst>
                                          <p:attrName>style.visibility</p:attrName>
                                        </p:attrNameLst>
                                      </p:cBhvr>
                                      <p:to>
                                        <p:strVal val="visible"/>
                                      </p:to>
                                    </p:set>
                                    <p:animEffect transition="in" filter="fade">
                                      <p:cBhvr>
                                        <p:cTn id="14" dur="250"/>
                                        <p:tgtEl>
                                          <p:spTgt spid="4">
                                            <p:graphicEl>
                                              <a:dgm id="{FD4FBE35-8712-4990-A013-224C7AB8E0C2}"/>
                                            </p:graphicEl>
                                          </p:spTgt>
                                        </p:tgtEl>
                                      </p:cBhvr>
                                    </p:animEffect>
                                    <p:anim calcmode="lin" valueType="num">
                                      <p:cBhvr>
                                        <p:cTn id="15" dur="250" fill="hold"/>
                                        <p:tgtEl>
                                          <p:spTgt spid="4">
                                            <p:graphicEl>
                                              <a:dgm id="{FD4FBE35-8712-4990-A013-224C7AB8E0C2}"/>
                                            </p:graphicEl>
                                          </p:spTgt>
                                        </p:tgtEl>
                                        <p:attrNameLst>
                                          <p:attrName>ppt_x</p:attrName>
                                        </p:attrNameLst>
                                      </p:cBhvr>
                                      <p:tavLst>
                                        <p:tav tm="0">
                                          <p:val>
                                            <p:strVal val="#ppt_x"/>
                                          </p:val>
                                        </p:tav>
                                        <p:tav tm="100000">
                                          <p:val>
                                            <p:strVal val="#ppt_x"/>
                                          </p:val>
                                        </p:tav>
                                      </p:tavLst>
                                    </p:anim>
                                    <p:anim calcmode="lin" valueType="num">
                                      <p:cBhvr>
                                        <p:cTn id="16" dur="250" fill="hold"/>
                                        <p:tgtEl>
                                          <p:spTgt spid="4">
                                            <p:graphicEl>
                                              <a:dgm id="{FD4FBE35-8712-4990-A013-224C7AB8E0C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36E93828-102A-4A89-A8BC-036DE82A0FDD}"/>
                                            </p:graphicEl>
                                          </p:spTgt>
                                        </p:tgtEl>
                                        <p:attrNameLst>
                                          <p:attrName>style.visibility</p:attrName>
                                        </p:attrNameLst>
                                      </p:cBhvr>
                                      <p:to>
                                        <p:strVal val="visible"/>
                                      </p:to>
                                    </p:set>
                                    <p:animEffect transition="in" filter="fade">
                                      <p:cBhvr>
                                        <p:cTn id="19" dur="250"/>
                                        <p:tgtEl>
                                          <p:spTgt spid="4">
                                            <p:graphicEl>
                                              <a:dgm id="{36E93828-102A-4A89-A8BC-036DE82A0FDD}"/>
                                            </p:graphicEl>
                                          </p:spTgt>
                                        </p:tgtEl>
                                      </p:cBhvr>
                                    </p:animEffect>
                                    <p:anim calcmode="lin" valueType="num">
                                      <p:cBhvr>
                                        <p:cTn id="20" dur="250" fill="hold"/>
                                        <p:tgtEl>
                                          <p:spTgt spid="4">
                                            <p:graphicEl>
                                              <a:dgm id="{36E93828-102A-4A89-A8BC-036DE82A0FDD}"/>
                                            </p:graphicEl>
                                          </p:spTgt>
                                        </p:tgtEl>
                                        <p:attrNameLst>
                                          <p:attrName>ppt_x</p:attrName>
                                        </p:attrNameLst>
                                      </p:cBhvr>
                                      <p:tavLst>
                                        <p:tav tm="0">
                                          <p:val>
                                            <p:strVal val="#ppt_x"/>
                                          </p:val>
                                        </p:tav>
                                        <p:tav tm="100000">
                                          <p:val>
                                            <p:strVal val="#ppt_x"/>
                                          </p:val>
                                        </p:tav>
                                      </p:tavLst>
                                    </p:anim>
                                    <p:anim calcmode="lin" valueType="num">
                                      <p:cBhvr>
                                        <p:cTn id="21" dur="250" fill="hold"/>
                                        <p:tgtEl>
                                          <p:spTgt spid="4">
                                            <p:graphicEl>
                                              <a:dgm id="{36E93828-102A-4A89-A8BC-036DE82A0FD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E017032-818D-4658-A38E-6AB98FD0E90D}"/>
                                            </p:graphicEl>
                                          </p:spTgt>
                                        </p:tgtEl>
                                        <p:attrNameLst>
                                          <p:attrName>style.visibility</p:attrName>
                                        </p:attrNameLst>
                                      </p:cBhvr>
                                      <p:to>
                                        <p:strVal val="visible"/>
                                      </p:to>
                                    </p:set>
                                    <p:animEffect transition="in" filter="fade">
                                      <p:cBhvr>
                                        <p:cTn id="26" dur="250"/>
                                        <p:tgtEl>
                                          <p:spTgt spid="4">
                                            <p:graphicEl>
                                              <a:dgm id="{BE017032-818D-4658-A38E-6AB98FD0E90D}"/>
                                            </p:graphicEl>
                                          </p:spTgt>
                                        </p:tgtEl>
                                      </p:cBhvr>
                                    </p:animEffect>
                                    <p:anim calcmode="lin" valueType="num">
                                      <p:cBhvr>
                                        <p:cTn id="27" dur="250" fill="hold"/>
                                        <p:tgtEl>
                                          <p:spTgt spid="4">
                                            <p:graphicEl>
                                              <a:dgm id="{BE017032-818D-4658-A38E-6AB98FD0E90D}"/>
                                            </p:graphicEl>
                                          </p:spTgt>
                                        </p:tgtEl>
                                        <p:attrNameLst>
                                          <p:attrName>ppt_x</p:attrName>
                                        </p:attrNameLst>
                                      </p:cBhvr>
                                      <p:tavLst>
                                        <p:tav tm="0">
                                          <p:val>
                                            <p:strVal val="#ppt_x"/>
                                          </p:val>
                                        </p:tav>
                                        <p:tav tm="100000">
                                          <p:val>
                                            <p:strVal val="#ppt_x"/>
                                          </p:val>
                                        </p:tav>
                                      </p:tavLst>
                                    </p:anim>
                                    <p:anim calcmode="lin" valueType="num">
                                      <p:cBhvr>
                                        <p:cTn id="28" dur="250" fill="hold"/>
                                        <p:tgtEl>
                                          <p:spTgt spid="4">
                                            <p:graphicEl>
                                              <a:dgm id="{BE017032-818D-4658-A38E-6AB98FD0E90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FA75E75-0337-4A99-A616-A0109B0AAEC7}"/>
                                            </p:graphicEl>
                                          </p:spTgt>
                                        </p:tgtEl>
                                        <p:attrNameLst>
                                          <p:attrName>style.visibility</p:attrName>
                                        </p:attrNameLst>
                                      </p:cBhvr>
                                      <p:to>
                                        <p:strVal val="visible"/>
                                      </p:to>
                                    </p:set>
                                    <p:animEffect transition="in" filter="fade">
                                      <p:cBhvr>
                                        <p:cTn id="31" dur="250"/>
                                        <p:tgtEl>
                                          <p:spTgt spid="4">
                                            <p:graphicEl>
                                              <a:dgm id="{FFA75E75-0337-4A99-A616-A0109B0AAEC7}"/>
                                            </p:graphicEl>
                                          </p:spTgt>
                                        </p:tgtEl>
                                      </p:cBhvr>
                                    </p:animEffect>
                                    <p:anim calcmode="lin" valueType="num">
                                      <p:cBhvr>
                                        <p:cTn id="32" dur="250" fill="hold"/>
                                        <p:tgtEl>
                                          <p:spTgt spid="4">
                                            <p:graphicEl>
                                              <a:dgm id="{FFA75E75-0337-4A99-A616-A0109B0AAEC7}"/>
                                            </p:graphicEl>
                                          </p:spTgt>
                                        </p:tgtEl>
                                        <p:attrNameLst>
                                          <p:attrName>ppt_x</p:attrName>
                                        </p:attrNameLst>
                                      </p:cBhvr>
                                      <p:tavLst>
                                        <p:tav tm="0">
                                          <p:val>
                                            <p:strVal val="#ppt_x"/>
                                          </p:val>
                                        </p:tav>
                                        <p:tav tm="100000">
                                          <p:val>
                                            <p:strVal val="#ppt_x"/>
                                          </p:val>
                                        </p:tav>
                                      </p:tavLst>
                                    </p:anim>
                                    <p:anim calcmode="lin" valueType="num">
                                      <p:cBhvr>
                                        <p:cTn id="33" dur="250" fill="hold"/>
                                        <p:tgtEl>
                                          <p:spTgt spid="4">
                                            <p:graphicEl>
                                              <a:dgm id="{FFA75E75-0337-4A99-A616-A0109B0AAE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20A6C1D-725D-8284-FD21-FB520C7B3552}"/>
              </a:ext>
            </a:extLst>
          </p:cNvPr>
          <p:cNvPicPr>
            <a:picLocks noGrp="1" noChangeAspect="1"/>
          </p:cNvPicPr>
          <p:nvPr>
            <p:ph idx="1"/>
          </p:nvPr>
        </p:nvPicPr>
        <p:blipFill>
          <a:blip r:embed="rId2"/>
          <a:stretch>
            <a:fillRect/>
          </a:stretch>
        </p:blipFill>
        <p:spPr>
          <a:xfrm>
            <a:off x="385709" y="1396070"/>
            <a:ext cx="11420582" cy="4065860"/>
          </a:xfrm>
        </p:spPr>
      </p:pic>
    </p:spTree>
    <p:extLst>
      <p:ext uri="{BB962C8B-B14F-4D97-AF65-F5344CB8AC3E}">
        <p14:creationId xmlns:p14="http://schemas.microsoft.com/office/powerpoint/2010/main" xmlns="" val="193375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1E043-1762-0577-EA12-43BEBE929B7D}"/>
              </a:ext>
            </a:extLst>
          </p:cNvPr>
          <p:cNvSpPr>
            <a:spLocks noGrp="1"/>
          </p:cNvSpPr>
          <p:nvPr>
            <p:ph type="title"/>
          </p:nvPr>
        </p:nvSpPr>
        <p:spPr/>
        <p:txBody>
          <a:bodyPr/>
          <a:lstStyle/>
          <a:p>
            <a:pPr algn="ctr"/>
            <a:r>
              <a:rPr lang="en-IN" b="1" dirty="0">
                <a:latin typeface="Arial" panose="020B0604020202020204" pitchFamily="34" charset="0"/>
                <a:cs typeface="Arial" panose="020B0604020202020204" pitchFamily="34" charset="0"/>
              </a:rPr>
              <a:t>Conditions were PCWP stimulate PA pressure</a:t>
            </a:r>
          </a:p>
        </p:txBody>
      </p:sp>
      <p:sp>
        <p:nvSpPr>
          <p:cNvPr id="3" name="Content Placeholder 2">
            <a:extLst>
              <a:ext uri="{FF2B5EF4-FFF2-40B4-BE49-F238E27FC236}">
                <a16:creationId xmlns:a16="http://schemas.microsoft.com/office/drawing/2014/main" xmlns="" id="{887FA2A2-B1FF-AC5B-428C-2D5E74B76600}"/>
              </a:ext>
            </a:extLst>
          </p:cNvPr>
          <p:cNvSpPr>
            <a:spLocks noGrp="1"/>
          </p:cNvSpPr>
          <p:nvPr>
            <p:ph idx="1"/>
          </p:nvPr>
        </p:nvSpPr>
        <p:spPr/>
        <p:txBody>
          <a:bodyPr>
            <a:normAutofit/>
          </a:bodyPr>
          <a:lstStyle/>
          <a:p>
            <a:pPr marL="514350" indent="-514350">
              <a:lnSpc>
                <a:spcPct val="250000"/>
              </a:lnSpc>
              <a:buFont typeface="+mj-lt"/>
              <a:buAutoNum type="arabicPeriod"/>
            </a:pPr>
            <a:r>
              <a:rPr lang="en-IN" sz="3200" dirty="0"/>
              <a:t>Presence of large V wave : Severe MR</a:t>
            </a:r>
          </a:p>
          <a:p>
            <a:pPr marL="514350" indent="-514350">
              <a:lnSpc>
                <a:spcPct val="250000"/>
              </a:lnSpc>
              <a:buFont typeface="+mj-lt"/>
              <a:buAutoNum type="arabicPeriod"/>
            </a:pPr>
            <a:r>
              <a:rPr lang="en-IN" sz="3200" dirty="0"/>
              <a:t>Severe Pulmonary arterial hypertension</a:t>
            </a:r>
          </a:p>
          <a:p>
            <a:pPr marL="514350" indent="-514350">
              <a:lnSpc>
                <a:spcPct val="250000"/>
              </a:lnSpc>
              <a:buFont typeface="+mj-lt"/>
              <a:buAutoNum type="arabicPeriod"/>
            </a:pPr>
            <a:r>
              <a:rPr lang="en-IN" sz="3200" dirty="0"/>
              <a:t>If catheter not wedged properly or Wedging too proximally</a:t>
            </a:r>
          </a:p>
          <a:p>
            <a:pPr marL="514350" indent="-514350">
              <a:lnSpc>
                <a:spcPct val="250000"/>
              </a:lnSpc>
              <a:buFont typeface="+mj-lt"/>
              <a:buAutoNum type="arabicPeriod"/>
            </a:pPr>
            <a:endParaRPr lang="en-IN" sz="3200" dirty="0"/>
          </a:p>
          <a:p>
            <a:pPr marL="514350" indent="-514350">
              <a:lnSpc>
                <a:spcPct val="250000"/>
              </a:lnSpc>
              <a:buFont typeface="+mj-lt"/>
              <a:buAutoNum type="arabicPeriod"/>
            </a:pPr>
            <a:endParaRPr lang="en-IN" sz="3200" dirty="0"/>
          </a:p>
        </p:txBody>
      </p:sp>
    </p:spTree>
    <p:extLst>
      <p:ext uri="{BB962C8B-B14F-4D97-AF65-F5344CB8AC3E}">
        <p14:creationId xmlns:p14="http://schemas.microsoft.com/office/powerpoint/2010/main" xmlns="" val="340435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92F3D-12F2-7D2C-CEAB-EA6A225BD280}"/>
              </a:ext>
            </a:extLst>
          </p:cNvPr>
          <p:cNvSpPr>
            <a:spLocks noGrp="1"/>
          </p:cNvSpPr>
          <p:nvPr>
            <p:ph type="title"/>
          </p:nvPr>
        </p:nvSpPr>
        <p:spPr>
          <a:xfrm>
            <a:off x="154111" y="2766218"/>
            <a:ext cx="11897475" cy="1446186"/>
          </a:xfrm>
        </p:spPr>
        <p:txBody>
          <a:bodyPr>
            <a:normAutofit/>
          </a:bodyPr>
          <a:lstStyle/>
          <a:p>
            <a:pPr algn="ctr"/>
            <a:r>
              <a:rPr lang="en-IN" sz="4000" b="1" dirty="0">
                <a:latin typeface="Arial" panose="020B0604020202020204" pitchFamily="34" charset="0"/>
                <a:cs typeface="Arial" panose="020B0604020202020204" pitchFamily="34" charset="0"/>
              </a:rPr>
              <a:t>How to differentiate PA tracing from PCWP?</a:t>
            </a:r>
          </a:p>
        </p:txBody>
      </p:sp>
    </p:spTree>
    <p:extLst>
      <p:ext uri="{BB962C8B-B14F-4D97-AF65-F5344CB8AC3E}">
        <p14:creationId xmlns:p14="http://schemas.microsoft.com/office/powerpoint/2010/main" xmlns="" val="265678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D0105D1-E982-AA91-0039-B70906BECEB7}"/>
              </a:ext>
            </a:extLst>
          </p:cNvPr>
          <p:cNvPicPr>
            <a:picLocks noChangeAspect="1"/>
          </p:cNvPicPr>
          <p:nvPr/>
        </p:nvPicPr>
        <p:blipFill>
          <a:blip r:embed="rId3"/>
          <a:srcRect l="1258" t="1303" r="817" b="1043"/>
          <a:stretch/>
        </p:blipFill>
        <p:spPr>
          <a:xfrm>
            <a:off x="1590782" y="-21591"/>
            <a:ext cx="9010436" cy="6879591"/>
          </a:xfrm>
          <a:prstGeom prst="rect">
            <a:avLst/>
          </a:prstGeom>
        </p:spPr>
      </p:pic>
      <p:sp>
        <p:nvSpPr>
          <p:cNvPr id="6" name="Oval 5">
            <a:extLst>
              <a:ext uri="{FF2B5EF4-FFF2-40B4-BE49-F238E27FC236}">
                <a16:creationId xmlns:a16="http://schemas.microsoft.com/office/drawing/2014/main" xmlns="" id="{EABA7E1A-9D84-80DD-8CF6-6AE014E90B46}"/>
              </a:ext>
            </a:extLst>
          </p:cNvPr>
          <p:cNvSpPr/>
          <p:nvPr/>
        </p:nvSpPr>
        <p:spPr>
          <a:xfrm>
            <a:off x="1498314" y="1946952"/>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xmlns="" id="{C6FC6898-30F1-3595-1BF6-E6968827EA0C}"/>
              </a:ext>
            </a:extLst>
          </p:cNvPr>
          <p:cNvSpPr/>
          <p:nvPr/>
        </p:nvSpPr>
        <p:spPr>
          <a:xfrm>
            <a:off x="2349356" y="2008597"/>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xmlns="" id="{368220A9-D990-3015-8E72-CCF3F816EEC5}"/>
              </a:ext>
            </a:extLst>
          </p:cNvPr>
          <p:cNvSpPr/>
          <p:nvPr/>
        </p:nvSpPr>
        <p:spPr>
          <a:xfrm>
            <a:off x="3232932" y="2008597"/>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xmlns="" id="{FC79C487-13A0-835E-FA61-0D1BEF605603}"/>
              </a:ext>
            </a:extLst>
          </p:cNvPr>
          <p:cNvSpPr/>
          <p:nvPr/>
        </p:nvSpPr>
        <p:spPr>
          <a:xfrm>
            <a:off x="4120788" y="2149866"/>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xmlns="" id="{51620BF6-A116-EA7A-CAF9-05A415E0550A}"/>
              </a:ext>
            </a:extLst>
          </p:cNvPr>
          <p:cNvSpPr/>
          <p:nvPr/>
        </p:nvSpPr>
        <p:spPr>
          <a:xfrm>
            <a:off x="4967550" y="2232059"/>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xmlns="" id="{2BE6A4C2-3835-F91F-6CF4-53F0D06245B7}"/>
              </a:ext>
            </a:extLst>
          </p:cNvPr>
          <p:cNvSpPr/>
          <p:nvPr/>
        </p:nvSpPr>
        <p:spPr>
          <a:xfrm>
            <a:off x="6702168" y="2311685"/>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xmlns="" id="{421936F7-C9F3-FD20-DD34-907D2862105B}"/>
              </a:ext>
            </a:extLst>
          </p:cNvPr>
          <p:cNvSpPr/>
          <p:nvPr/>
        </p:nvSpPr>
        <p:spPr>
          <a:xfrm>
            <a:off x="7501837" y="2293704"/>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xmlns="" id="{FED544FE-7C1F-D28E-A8B1-80AC6185B12C}"/>
              </a:ext>
            </a:extLst>
          </p:cNvPr>
          <p:cNvSpPr/>
          <p:nvPr/>
        </p:nvSpPr>
        <p:spPr>
          <a:xfrm>
            <a:off x="8550228" y="2668709"/>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xmlns="" id="{CFD7B4DE-F66A-99D2-E8DE-267E9C0B52C0}"/>
              </a:ext>
            </a:extLst>
          </p:cNvPr>
          <p:cNvSpPr/>
          <p:nvPr/>
        </p:nvSpPr>
        <p:spPr>
          <a:xfrm>
            <a:off x="9130301" y="2049692"/>
            <a:ext cx="998305"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a:extLst>
              <a:ext uri="{FF2B5EF4-FFF2-40B4-BE49-F238E27FC236}">
                <a16:creationId xmlns:a16="http://schemas.microsoft.com/office/drawing/2014/main" xmlns="" id="{FCA65B34-FF42-25B0-97E4-ACE764EC840E}"/>
              </a:ext>
            </a:extLst>
          </p:cNvPr>
          <p:cNvCxnSpPr>
            <a:cxnSpLocks/>
            <a:stCxn id="8" idx="4"/>
          </p:cNvCxnSpPr>
          <p:nvPr/>
        </p:nvCxnSpPr>
        <p:spPr>
          <a:xfrm flipH="1" flipV="1">
            <a:off x="3732084" y="423512"/>
            <a:ext cx="1" cy="1949818"/>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E85468D-7136-077B-5641-6730A6635FA5}"/>
              </a:ext>
            </a:extLst>
          </p:cNvPr>
          <p:cNvCxnSpPr>
            <a:cxnSpLocks/>
          </p:cNvCxnSpPr>
          <p:nvPr/>
        </p:nvCxnSpPr>
        <p:spPr>
          <a:xfrm flipV="1">
            <a:off x="7201321" y="510139"/>
            <a:ext cx="0" cy="2148298"/>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38EEE1D1-1D91-7AEF-6003-4605C06693B3}"/>
              </a:ext>
            </a:extLst>
          </p:cNvPr>
          <p:cNvSpPr/>
          <p:nvPr/>
        </p:nvSpPr>
        <p:spPr>
          <a:xfrm>
            <a:off x="2647926" y="5012181"/>
            <a:ext cx="1136695" cy="128978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xmlns="" id="{61B3F7D6-AE1D-9B84-7EB3-4E2934D5D9D6}"/>
              </a:ext>
            </a:extLst>
          </p:cNvPr>
          <p:cNvSpPr/>
          <p:nvPr/>
        </p:nvSpPr>
        <p:spPr>
          <a:xfrm>
            <a:off x="7981880" y="4789196"/>
            <a:ext cx="1136695" cy="128978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xmlns="" id="{08735064-6074-AB3E-3E14-23962DC3D9B0}"/>
              </a:ext>
            </a:extLst>
          </p:cNvPr>
          <p:cNvSpPr/>
          <p:nvPr/>
        </p:nvSpPr>
        <p:spPr>
          <a:xfrm>
            <a:off x="7279483" y="2596792"/>
            <a:ext cx="510138"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xmlns="" id="{F23A33AC-BC99-435A-3354-5947F164643C}"/>
              </a:ext>
            </a:extLst>
          </p:cNvPr>
          <p:cNvSpPr/>
          <p:nvPr/>
        </p:nvSpPr>
        <p:spPr>
          <a:xfrm>
            <a:off x="8212358" y="2592466"/>
            <a:ext cx="510138"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xmlns="" id="{9FBD6292-AA02-CE80-9447-0F122F6D3688}"/>
              </a:ext>
            </a:extLst>
          </p:cNvPr>
          <p:cNvSpPr/>
          <p:nvPr/>
        </p:nvSpPr>
        <p:spPr>
          <a:xfrm>
            <a:off x="9056589" y="3082806"/>
            <a:ext cx="510138" cy="364733"/>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xmlns="" id="{24F87C5A-0A88-5D0D-5AED-D4C7E43D858B}"/>
              </a:ext>
            </a:extLst>
          </p:cNvPr>
          <p:cNvSpPr/>
          <p:nvPr/>
        </p:nvSpPr>
        <p:spPr>
          <a:xfrm>
            <a:off x="8023144" y="3480966"/>
            <a:ext cx="480043" cy="551589"/>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xmlns="" id="{0DD781B7-61B7-8B22-6A73-16EF54114BA9}"/>
              </a:ext>
            </a:extLst>
          </p:cNvPr>
          <p:cNvSpPr/>
          <p:nvPr/>
        </p:nvSpPr>
        <p:spPr>
          <a:xfrm>
            <a:off x="7172200" y="3447539"/>
            <a:ext cx="480043" cy="551589"/>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xmlns="" id="{6A1A2BD6-6D23-3C99-BA3D-8B6FCFDC949E}"/>
              </a:ext>
            </a:extLst>
          </p:cNvPr>
          <p:cNvSpPr/>
          <p:nvPr/>
        </p:nvSpPr>
        <p:spPr>
          <a:xfrm>
            <a:off x="9843951" y="3430695"/>
            <a:ext cx="480043" cy="551589"/>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xmlns="" id="{C12DC473-A0AE-268D-F157-433C4CFBEEE4}"/>
              </a:ext>
            </a:extLst>
          </p:cNvPr>
          <p:cNvSpPr txBox="1"/>
          <p:nvPr/>
        </p:nvSpPr>
        <p:spPr>
          <a:xfrm>
            <a:off x="2369041" y="1821631"/>
            <a:ext cx="2598509" cy="369332"/>
          </a:xfrm>
          <a:prstGeom prst="rect">
            <a:avLst/>
          </a:prstGeom>
          <a:solidFill>
            <a:srgbClr val="FFFF00"/>
          </a:solidFill>
        </p:spPr>
        <p:txBody>
          <a:bodyPr wrap="square" rtlCol="0">
            <a:spAutoFit/>
          </a:bodyPr>
          <a:lstStyle/>
          <a:p>
            <a:pPr algn="ctr"/>
            <a:r>
              <a:rPr lang="en-US" b="1" dirty="0"/>
              <a:t>PCWP</a:t>
            </a:r>
            <a:endParaRPr lang="en-IN" b="1" dirty="0"/>
          </a:p>
        </p:txBody>
      </p:sp>
      <p:sp>
        <p:nvSpPr>
          <p:cNvPr id="35" name="TextBox 34">
            <a:extLst>
              <a:ext uri="{FF2B5EF4-FFF2-40B4-BE49-F238E27FC236}">
                <a16:creationId xmlns:a16="http://schemas.microsoft.com/office/drawing/2014/main" xmlns="" id="{3610968D-7B55-169B-F6A9-C1FDED6AE721}"/>
              </a:ext>
            </a:extLst>
          </p:cNvPr>
          <p:cNvSpPr txBox="1"/>
          <p:nvPr/>
        </p:nvSpPr>
        <p:spPr>
          <a:xfrm>
            <a:off x="7084167" y="1865026"/>
            <a:ext cx="2598509" cy="369332"/>
          </a:xfrm>
          <a:prstGeom prst="rect">
            <a:avLst/>
          </a:prstGeom>
          <a:solidFill>
            <a:srgbClr val="FFFF00"/>
          </a:solidFill>
        </p:spPr>
        <p:txBody>
          <a:bodyPr wrap="square" rtlCol="0">
            <a:spAutoFit/>
          </a:bodyPr>
          <a:lstStyle/>
          <a:p>
            <a:pPr algn="ctr"/>
            <a:r>
              <a:rPr lang="en-US" b="1" dirty="0"/>
              <a:t>PA Pressure tracing</a:t>
            </a:r>
            <a:endParaRPr lang="en-IN" b="1" dirty="0"/>
          </a:p>
        </p:txBody>
      </p:sp>
    </p:spTree>
    <p:extLst>
      <p:ext uri="{BB962C8B-B14F-4D97-AF65-F5344CB8AC3E}">
        <p14:creationId xmlns:p14="http://schemas.microsoft.com/office/powerpoint/2010/main" xmlns="" val="8543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0" nodeType="clickEffect">
                                  <p:stCondLst>
                                    <p:cond delay="0"/>
                                  </p:stCondLst>
                                  <p:childTnLst>
                                    <p:animEffect transition="out" filter="wipe(right)">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22" presetClass="exit" presetSubtype="2" fill="hold" grpId="0" nodeType="withEffect">
                                  <p:stCondLst>
                                    <p:cond delay="0"/>
                                  </p:stCondLst>
                                  <p:childTnLst>
                                    <p:animEffect transition="out" filter="wipe(right)">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22" presetClass="exit" presetSubtype="2" fill="hold" grpId="0" nodeType="withEffect">
                                  <p:stCondLst>
                                    <p:cond delay="0"/>
                                  </p:stCondLst>
                                  <p:childTnLst>
                                    <p:animEffect transition="out" filter="wipe(righ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2" fill="hold" grpId="0" nodeType="withEffect">
                                  <p:stCondLst>
                                    <p:cond delay="0"/>
                                  </p:stCondLst>
                                  <p:childTnLst>
                                    <p:animEffect transition="out" filter="wipe(right)">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8"/>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1"/>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3"/>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2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7"/>
                                        </p:tgtEl>
                                        <p:attrNameLst>
                                          <p:attrName>style.visibility</p:attrName>
                                        </p:attrNameLst>
                                      </p:cBhvr>
                                      <p:to>
                                        <p:strVal val="hidden"/>
                                      </p:to>
                                    </p:se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6" grpId="1" animBg="1"/>
      <p:bldP spid="26" grpId="2" animBg="1"/>
      <p:bldP spid="27" grpId="0" animBg="1"/>
      <p:bldP spid="27" grpId="1" animBg="1"/>
      <p:bldP spid="28" grpId="0" animBg="1"/>
      <p:bldP spid="29" grpId="0" animBg="1"/>
      <p:bldP spid="30" grpId="0" animBg="1"/>
      <p:bldP spid="31" grpId="0" animBg="1"/>
      <p:bldP spid="31" grpId="1" animBg="1"/>
      <p:bldP spid="32" grpId="0" animBg="1"/>
      <p:bldP spid="32" grpId="1" animBg="1"/>
      <p:bldP spid="33" grpId="0" animBg="1"/>
      <p:bldP spid="33" grpId="1" animBg="1"/>
      <p:bldP spid="34"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388CC-EB2F-422E-F335-2A1BD8D069DB}"/>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PCWP vs PA pressure</a:t>
            </a:r>
            <a:endParaRPr lang="en-IN" b="1" u="sng"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74D70435-3081-6B91-4A5A-C290AE5AE60D}"/>
              </a:ext>
            </a:extLst>
          </p:cNvPr>
          <p:cNvSpPr>
            <a:spLocks noGrp="1"/>
          </p:cNvSpPr>
          <p:nvPr>
            <p:ph type="body" idx="1"/>
          </p:nvPr>
        </p:nvSpPr>
        <p:spPr/>
        <p:txBody>
          <a:bodyPr/>
          <a:lstStyle/>
          <a:p>
            <a:pPr algn="ctr"/>
            <a:r>
              <a:rPr lang="en-US" u="sng" dirty="0">
                <a:latin typeface="Arial" panose="020B0604020202020204" pitchFamily="34" charset="0"/>
                <a:cs typeface="Arial" panose="020B0604020202020204" pitchFamily="34" charset="0"/>
              </a:rPr>
              <a:t>PCWP</a:t>
            </a:r>
            <a:endParaRPr lang="en-IN" u="sng"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194A0815-620E-83A5-1B08-D8836D809FB9}"/>
              </a:ext>
            </a:extLst>
          </p:cNvPr>
          <p:cNvSpPr>
            <a:spLocks noGrp="1"/>
          </p:cNvSpPr>
          <p:nvPr>
            <p:ph sz="half" idx="2"/>
          </p:nvPr>
        </p:nvSpPr>
        <p:spPr/>
        <p:txBody>
          <a:bodyPr/>
          <a:lstStyle/>
          <a:p>
            <a:endParaRPr lang="en-US" dirty="0"/>
          </a:p>
          <a:p>
            <a:r>
              <a:rPr lang="en-US" dirty="0"/>
              <a:t>Tall V peaks after T wave</a:t>
            </a:r>
          </a:p>
          <a:p>
            <a:endParaRPr lang="en-US" dirty="0"/>
          </a:p>
          <a:p>
            <a:r>
              <a:rPr lang="en-US" dirty="0"/>
              <a:t>Segment between V waves</a:t>
            </a:r>
            <a:r>
              <a:rPr lang="en-US" dirty="0">
                <a:sym typeface="Wingdings" panose="05000000000000000000" pitchFamily="2" charset="2"/>
              </a:rPr>
              <a:t> Horizontal or upsloping</a:t>
            </a:r>
            <a:endParaRPr lang="en-IN" dirty="0"/>
          </a:p>
        </p:txBody>
      </p:sp>
      <p:sp>
        <p:nvSpPr>
          <p:cNvPr id="5" name="Text Placeholder 4">
            <a:extLst>
              <a:ext uri="{FF2B5EF4-FFF2-40B4-BE49-F238E27FC236}">
                <a16:creationId xmlns:a16="http://schemas.microsoft.com/office/drawing/2014/main" xmlns="" id="{ADBB57CC-39D4-8504-1499-E455B2ED05DE}"/>
              </a:ext>
            </a:extLst>
          </p:cNvPr>
          <p:cNvSpPr>
            <a:spLocks noGrp="1"/>
          </p:cNvSpPr>
          <p:nvPr>
            <p:ph type="body" sz="quarter" idx="3"/>
          </p:nvPr>
        </p:nvSpPr>
        <p:spPr/>
        <p:txBody>
          <a:bodyPr/>
          <a:lstStyle/>
          <a:p>
            <a:pPr algn="ctr"/>
            <a:r>
              <a:rPr lang="en-US" u="sng" dirty="0">
                <a:latin typeface="Arial" panose="020B0604020202020204" pitchFamily="34" charset="0"/>
                <a:cs typeface="Arial" panose="020B0604020202020204" pitchFamily="34" charset="0"/>
              </a:rPr>
              <a:t>PA pressure</a:t>
            </a:r>
            <a:endParaRPr lang="en-IN" u="sng"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7E8416A8-4454-828E-0E4B-5139BFAE735B}"/>
              </a:ext>
            </a:extLst>
          </p:cNvPr>
          <p:cNvSpPr>
            <a:spLocks noGrp="1"/>
          </p:cNvSpPr>
          <p:nvPr>
            <p:ph sz="quarter" idx="4"/>
          </p:nvPr>
        </p:nvSpPr>
        <p:spPr>
          <a:xfrm>
            <a:off x="6172199" y="2505075"/>
            <a:ext cx="5455119" cy="3684588"/>
          </a:xfrm>
        </p:spPr>
        <p:txBody>
          <a:bodyPr/>
          <a:lstStyle/>
          <a:p>
            <a:endParaRPr lang="en-US" dirty="0"/>
          </a:p>
          <a:p>
            <a:r>
              <a:rPr lang="en-US" dirty="0"/>
              <a:t>Systolic PA pressure peaks during T</a:t>
            </a:r>
          </a:p>
          <a:p>
            <a:endParaRPr lang="en-US" dirty="0"/>
          </a:p>
          <a:p>
            <a:r>
              <a:rPr lang="en-US" dirty="0" err="1"/>
              <a:t>Downsloping</a:t>
            </a:r>
            <a:endParaRPr lang="en-IN" dirty="0"/>
          </a:p>
        </p:txBody>
      </p:sp>
    </p:spTree>
    <p:extLst>
      <p:ext uri="{BB962C8B-B14F-4D97-AF65-F5344CB8AC3E}">
        <p14:creationId xmlns:p14="http://schemas.microsoft.com/office/powerpoint/2010/main" xmlns="" val="17889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1EC3E8-0A6D-115F-A88B-16B5759D2AF9}"/>
              </a:ext>
            </a:extLst>
          </p:cNvPr>
          <p:cNvSpPr>
            <a:spLocks noGrp="1"/>
          </p:cNvSpPr>
          <p:nvPr>
            <p:ph sz="half" idx="1"/>
          </p:nvPr>
        </p:nvSpPr>
        <p:spPr/>
        <p:txBody>
          <a:bodyPr/>
          <a:lstStyle/>
          <a:p>
            <a:r>
              <a:rPr lang="en-US" dirty="0"/>
              <a:t>Obtained by inflating the balloon-tipped catheter in the distal PA position until it occludes the PA branch</a:t>
            </a:r>
          </a:p>
          <a:p>
            <a:endParaRPr lang="en-US" dirty="0"/>
          </a:p>
          <a:p>
            <a:r>
              <a:rPr lang="en-US" dirty="0"/>
              <a:t>Represents the LA pressure</a:t>
            </a:r>
            <a:endParaRPr lang="en-IN" dirty="0"/>
          </a:p>
        </p:txBody>
      </p:sp>
      <p:pic>
        <p:nvPicPr>
          <p:cNvPr id="7" name="Content Placeholder 6">
            <a:extLst>
              <a:ext uri="{FF2B5EF4-FFF2-40B4-BE49-F238E27FC236}">
                <a16:creationId xmlns:a16="http://schemas.microsoft.com/office/drawing/2014/main" xmlns="" id="{5D2A9056-94D1-5ED4-96F5-479DA3BF0806}"/>
              </a:ext>
            </a:extLst>
          </p:cNvPr>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6019800" y="2202657"/>
            <a:ext cx="6172200" cy="3579876"/>
          </a:xfrm>
        </p:spPr>
      </p:pic>
      <p:sp>
        <p:nvSpPr>
          <p:cNvPr id="5" name="Title 1">
            <a:extLst>
              <a:ext uri="{FF2B5EF4-FFF2-40B4-BE49-F238E27FC236}">
                <a16:creationId xmlns:a16="http://schemas.microsoft.com/office/drawing/2014/main" xmlns="" id="{67A8997E-2B1F-2443-2D49-24FB95C3E7BC}"/>
              </a:ext>
            </a:extLst>
          </p:cNvPr>
          <p:cNvSpPr>
            <a:spLocks noGrp="1"/>
          </p:cNvSpPr>
          <p:nvPr>
            <p:ph type="title"/>
          </p:nvPr>
        </p:nvSpPr>
        <p:spPr>
          <a:xfrm>
            <a:off x="838200" y="365125"/>
            <a:ext cx="10515600" cy="1325563"/>
          </a:xfrm>
        </p:spPr>
        <p:txBody>
          <a:bodyPr/>
          <a:lstStyle/>
          <a:p>
            <a:pPr algn="ctr"/>
            <a:r>
              <a:rPr lang="en-IN" b="1" u="sng" dirty="0">
                <a:latin typeface="Arial" panose="020B0604020202020204" pitchFamily="34" charset="0"/>
                <a:cs typeface="Arial" panose="020B0604020202020204" pitchFamily="34" charset="0"/>
              </a:rPr>
              <a:t>PULMONARY CAPILLARY WEDGE PRESSURE</a:t>
            </a:r>
          </a:p>
        </p:txBody>
      </p:sp>
    </p:spTree>
    <p:extLst>
      <p:ext uri="{BB962C8B-B14F-4D97-AF65-F5344CB8AC3E}">
        <p14:creationId xmlns:p14="http://schemas.microsoft.com/office/powerpoint/2010/main" xmlns="" val="347445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AEC77-DBF7-AA72-3E20-E5069AA462B9}"/>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2. Observe during pull back</a:t>
            </a:r>
            <a:endParaRPr lang="en-IN"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43F294E5-9509-65C8-83A7-A6BA0A116EA7}"/>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Change in the timing of the pressure tracing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Change in height of the mean pressure corresponds to diastolic PA pressure</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The lack of significant change means that PCWP was actually a damped PA pressure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124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F7F26D4-A719-57AC-6B64-63AD217B4FEF}"/>
              </a:ext>
            </a:extLst>
          </p:cNvPr>
          <p:cNvPicPr>
            <a:picLocks noGrp="1" noChangeAspect="1"/>
          </p:cNvPicPr>
          <p:nvPr>
            <p:ph idx="1"/>
          </p:nvPr>
        </p:nvPicPr>
        <p:blipFill>
          <a:blip r:embed="rId2"/>
          <a:srcRect l="1102" t="1253" r="1693" b="3828"/>
          <a:stretch/>
        </p:blipFill>
        <p:spPr>
          <a:xfrm>
            <a:off x="964058" y="7705"/>
            <a:ext cx="10263883" cy="6842589"/>
          </a:xfrm>
        </p:spPr>
      </p:pic>
    </p:spTree>
    <p:extLst>
      <p:ext uri="{BB962C8B-B14F-4D97-AF65-F5344CB8AC3E}">
        <p14:creationId xmlns:p14="http://schemas.microsoft.com/office/powerpoint/2010/main" xmlns="" val="255526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2E56-510C-7EEC-05D4-801DFE0BC916}"/>
              </a:ext>
            </a:extLst>
          </p:cNvPr>
          <p:cNvSpPr>
            <a:spLocks noGrp="1"/>
          </p:cNvSpPr>
          <p:nvPr>
            <p:ph type="title"/>
          </p:nvPr>
        </p:nvSpPr>
        <p:spPr/>
        <p:txBody>
          <a:bodyPr/>
          <a:lstStyle/>
          <a:p>
            <a:pPr algn="ctr"/>
            <a:r>
              <a:rPr lang="en-US" b="1" u="sng" dirty="0">
                <a:latin typeface="Arial" panose="020B0604020202020204" pitchFamily="34" charset="0"/>
                <a:cs typeface="Arial" panose="020B0604020202020204" pitchFamily="34" charset="0"/>
              </a:rPr>
              <a:t>3.Best method</a:t>
            </a:r>
            <a:endParaRPr lang="en-IN"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3A2BE14-6EDC-A85B-6BBE-67FBD561ADB7}"/>
              </a:ext>
            </a:extLst>
          </p:cNvPr>
          <p:cNvSpPr>
            <a:spLocks noGrp="1"/>
          </p:cNvSpPr>
          <p:nvPr>
            <p:ph idx="1"/>
          </p:nvPr>
        </p:nvSpPr>
        <p:spPr/>
        <p:txBody>
          <a:bodyPr/>
          <a:lstStyle/>
          <a:p>
            <a:pPr>
              <a:lnSpc>
                <a:spcPct val="250000"/>
              </a:lnSpc>
            </a:pPr>
            <a:r>
              <a:rPr lang="en-US" dirty="0"/>
              <a:t>By obtaining blood samples from wedged catheter tip</a:t>
            </a:r>
          </a:p>
          <a:p>
            <a:pPr>
              <a:lnSpc>
                <a:spcPct val="250000"/>
              </a:lnSpc>
            </a:pPr>
            <a:r>
              <a:rPr lang="en-US" dirty="0"/>
              <a:t>PCWP saturation = pulmonary venous saturation (usually &gt;95%)</a:t>
            </a:r>
          </a:p>
          <a:p>
            <a:pPr>
              <a:lnSpc>
                <a:spcPct val="250000"/>
              </a:lnSpc>
            </a:pPr>
            <a:r>
              <a:rPr lang="en-IN" dirty="0"/>
              <a:t>PA saturation = mixed venous saturation</a:t>
            </a:r>
          </a:p>
        </p:txBody>
      </p:sp>
    </p:spTree>
    <p:extLst>
      <p:ext uri="{BB962C8B-B14F-4D97-AF65-F5344CB8AC3E}">
        <p14:creationId xmlns:p14="http://schemas.microsoft.com/office/powerpoint/2010/main" xmlns="" val="227081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B9DE0-254C-22BD-DE56-37DE804EAC0A}"/>
              </a:ext>
            </a:extLst>
          </p:cNvPr>
          <p:cNvSpPr>
            <a:spLocks noGrp="1"/>
          </p:cNvSpPr>
          <p:nvPr>
            <p:ph type="title"/>
          </p:nvPr>
        </p:nvSpPr>
        <p:spPr>
          <a:xfrm>
            <a:off x="838200" y="0"/>
            <a:ext cx="10515600" cy="1325563"/>
          </a:xfrm>
        </p:spPr>
        <p:txBody>
          <a:bodyPr/>
          <a:lstStyle/>
          <a:p>
            <a:pPr algn="ctr"/>
            <a:r>
              <a:rPr lang="en-IN" b="1" u="sng" dirty="0">
                <a:latin typeface="Arial" panose="020B0604020202020204" pitchFamily="34" charset="0"/>
                <a:cs typeface="Arial" panose="020B0604020202020204" pitchFamily="34" charset="0"/>
              </a:rPr>
              <a:t>Abnormalities of PCWP</a:t>
            </a:r>
          </a:p>
        </p:txBody>
      </p:sp>
      <p:pic>
        <p:nvPicPr>
          <p:cNvPr id="5" name="Content Placeholder 4">
            <a:extLst>
              <a:ext uri="{FF2B5EF4-FFF2-40B4-BE49-F238E27FC236}">
                <a16:creationId xmlns:a16="http://schemas.microsoft.com/office/drawing/2014/main" xmlns="" id="{ED5FBA96-6247-EEE3-794D-7DA626A736C3}"/>
              </a:ext>
            </a:extLst>
          </p:cNvPr>
          <p:cNvPicPr>
            <a:picLocks noGrp="1" noChangeAspect="1"/>
          </p:cNvPicPr>
          <p:nvPr>
            <p:ph idx="1"/>
          </p:nvPr>
        </p:nvPicPr>
        <p:blipFill>
          <a:blip r:embed="rId2"/>
          <a:stretch>
            <a:fillRect/>
          </a:stretch>
        </p:blipFill>
        <p:spPr>
          <a:xfrm>
            <a:off x="381000" y="1105908"/>
            <a:ext cx="5910942" cy="5752092"/>
          </a:xfrm>
        </p:spPr>
      </p:pic>
      <p:sp>
        <p:nvSpPr>
          <p:cNvPr id="6" name="TextBox 5">
            <a:extLst>
              <a:ext uri="{FF2B5EF4-FFF2-40B4-BE49-F238E27FC236}">
                <a16:creationId xmlns:a16="http://schemas.microsoft.com/office/drawing/2014/main" xmlns="" id="{95EB352E-6EF3-7C13-9B2B-22F5B07B0F5C}"/>
              </a:ext>
            </a:extLst>
          </p:cNvPr>
          <p:cNvSpPr txBox="1"/>
          <p:nvPr/>
        </p:nvSpPr>
        <p:spPr>
          <a:xfrm>
            <a:off x="6395357" y="2122715"/>
            <a:ext cx="5415643" cy="3220562"/>
          </a:xfrm>
          <a:prstGeom prst="rect">
            <a:avLst/>
          </a:prstGeom>
          <a:noFill/>
        </p:spPr>
        <p:txBody>
          <a:bodyPr wrap="square" rtlCol="0">
            <a:spAutoFit/>
          </a:bodyPr>
          <a:lstStyle/>
          <a:p>
            <a:pPr marL="342900" indent="-342900">
              <a:lnSpc>
                <a:spcPct val="300000"/>
              </a:lnSpc>
              <a:buFont typeface="Arial" panose="020B0604020202020204" pitchFamily="34" charset="0"/>
              <a:buChar char="•"/>
            </a:pPr>
            <a:r>
              <a:rPr lang="en-IN" sz="2400" b="1" dirty="0"/>
              <a:t>Large V wave</a:t>
            </a:r>
          </a:p>
          <a:p>
            <a:pPr marL="342900" indent="-342900">
              <a:lnSpc>
                <a:spcPct val="300000"/>
              </a:lnSpc>
              <a:buFont typeface="Arial" panose="020B0604020202020204" pitchFamily="34" charset="0"/>
              <a:buChar char="•"/>
            </a:pPr>
            <a:r>
              <a:rPr lang="en-IN" sz="2400" b="1" dirty="0"/>
              <a:t>10 mmHg higher than mean PCWP</a:t>
            </a:r>
          </a:p>
          <a:p>
            <a:pPr marL="342900" indent="-342900">
              <a:lnSpc>
                <a:spcPct val="300000"/>
              </a:lnSpc>
              <a:buFont typeface="Arial" panose="020B0604020202020204" pitchFamily="34" charset="0"/>
              <a:buChar char="•"/>
            </a:pPr>
            <a:r>
              <a:rPr lang="en-IN" sz="2400" b="1" dirty="0"/>
              <a:t>Larger than twice mean PCWP</a:t>
            </a:r>
          </a:p>
        </p:txBody>
      </p:sp>
    </p:spTree>
    <p:extLst>
      <p:ext uri="{BB962C8B-B14F-4D97-AF65-F5344CB8AC3E}">
        <p14:creationId xmlns:p14="http://schemas.microsoft.com/office/powerpoint/2010/main" xmlns="" val="342320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79807-C8B7-36B2-AD12-49C54DB3F115}"/>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Large V waves</a:t>
            </a:r>
          </a:p>
        </p:txBody>
      </p:sp>
      <p:sp>
        <p:nvSpPr>
          <p:cNvPr id="3" name="Content Placeholder 2">
            <a:extLst>
              <a:ext uri="{FF2B5EF4-FFF2-40B4-BE49-F238E27FC236}">
                <a16:creationId xmlns:a16="http://schemas.microsoft.com/office/drawing/2014/main" xmlns="" id="{56E2859D-B313-26D5-A493-7161B08CB0C1}"/>
              </a:ext>
            </a:extLst>
          </p:cNvPr>
          <p:cNvSpPr>
            <a:spLocks noGrp="1"/>
          </p:cNvSpPr>
          <p:nvPr>
            <p:ph idx="1"/>
          </p:nvPr>
        </p:nvSpPr>
        <p:spPr/>
        <p:txBody>
          <a:bodyPr>
            <a:normAutofit/>
          </a:bodyPr>
          <a:lstStyle/>
          <a:p>
            <a:pPr>
              <a:lnSpc>
                <a:spcPct val="150000"/>
              </a:lnSpc>
            </a:pPr>
            <a:r>
              <a:rPr lang="en-IN" sz="3200" dirty="0"/>
              <a:t>Severe acute MR or decompensated chronic MR</a:t>
            </a:r>
          </a:p>
          <a:p>
            <a:pPr>
              <a:lnSpc>
                <a:spcPct val="150000"/>
              </a:lnSpc>
            </a:pPr>
            <a:r>
              <a:rPr lang="en-IN" sz="3200" dirty="0"/>
              <a:t>Decompensated LV failure with impaired  LA compliance</a:t>
            </a:r>
          </a:p>
          <a:p>
            <a:pPr>
              <a:lnSpc>
                <a:spcPct val="150000"/>
              </a:lnSpc>
            </a:pPr>
            <a:r>
              <a:rPr lang="en-IN" sz="3200" dirty="0"/>
              <a:t>VSD</a:t>
            </a:r>
          </a:p>
          <a:p>
            <a:pPr>
              <a:lnSpc>
                <a:spcPct val="150000"/>
              </a:lnSpc>
            </a:pPr>
            <a:r>
              <a:rPr lang="en-IN" sz="3200" dirty="0"/>
              <a:t>MS</a:t>
            </a:r>
          </a:p>
          <a:p>
            <a:pPr>
              <a:lnSpc>
                <a:spcPct val="150000"/>
              </a:lnSpc>
            </a:pPr>
            <a:r>
              <a:rPr lang="en-IN" sz="3200" dirty="0"/>
              <a:t>Atrial fibrillation</a:t>
            </a:r>
          </a:p>
        </p:txBody>
      </p:sp>
    </p:spTree>
    <p:extLst>
      <p:ext uri="{BB962C8B-B14F-4D97-AF65-F5344CB8AC3E}">
        <p14:creationId xmlns:p14="http://schemas.microsoft.com/office/powerpoint/2010/main" xmlns="" val="168084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75FED-C094-97DF-EC01-93191C1D3755}"/>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PCWP in Decompensated LV failure</a:t>
            </a:r>
          </a:p>
        </p:txBody>
      </p:sp>
      <p:sp>
        <p:nvSpPr>
          <p:cNvPr id="3" name="Content Placeholder 2">
            <a:extLst>
              <a:ext uri="{FF2B5EF4-FFF2-40B4-BE49-F238E27FC236}">
                <a16:creationId xmlns:a16="http://schemas.microsoft.com/office/drawing/2014/main" xmlns="" id="{13382918-74F4-6C11-AB34-09E980B37EBE}"/>
              </a:ext>
            </a:extLst>
          </p:cNvPr>
          <p:cNvSpPr>
            <a:spLocks noGrp="1"/>
          </p:cNvSpPr>
          <p:nvPr>
            <p:ph idx="1"/>
          </p:nvPr>
        </p:nvSpPr>
        <p:spPr/>
        <p:txBody>
          <a:bodyPr/>
          <a:lstStyle/>
          <a:p>
            <a:endParaRPr lang="en-IN" dirty="0"/>
          </a:p>
          <a:p>
            <a:r>
              <a:rPr lang="en-IN" dirty="0"/>
              <a:t>High PCWP with early diastolic gradient between PCWP &amp; LV pressure</a:t>
            </a:r>
          </a:p>
          <a:p>
            <a:endParaRPr lang="en-IN" dirty="0"/>
          </a:p>
          <a:p>
            <a:r>
              <a:rPr lang="en-IN" dirty="0"/>
              <a:t>This gradient= Large </a:t>
            </a:r>
            <a:r>
              <a:rPr lang="en-IN" dirty="0" err="1"/>
              <a:t>transmitral</a:t>
            </a:r>
            <a:r>
              <a:rPr lang="en-IN" dirty="0"/>
              <a:t> E wave= LVS3</a:t>
            </a:r>
          </a:p>
          <a:p>
            <a:endParaRPr lang="en-IN" dirty="0"/>
          </a:p>
        </p:txBody>
      </p:sp>
    </p:spTree>
    <p:extLst>
      <p:ext uri="{BB962C8B-B14F-4D97-AF65-F5344CB8AC3E}">
        <p14:creationId xmlns:p14="http://schemas.microsoft.com/office/powerpoint/2010/main" xmlns="" val="1687293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2F38C-B081-7162-9658-E8D5C5A36DB4}"/>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Large a wave</a:t>
            </a:r>
          </a:p>
        </p:txBody>
      </p:sp>
      <p:sp>
        <p:nvSpPr>
          <p:cNvPr id="3" name="Content Placeholder 2">
            <a:extLst>
              <a:ext uri="{FF2B5EF4-FFF2-40B4-BE49-F238E27FC236}">
                <a16:creationId xmlns:a16="http://schemas.microsoft.com/office/drawing/2014/main" xmlns="" id="{79BA7111-DA4D-2171-F5C1-E71C8A845F40}"/>
              </a:ext>
            </a:extLst>
          </p:cNvPr>
          <p:cNvSpPr>
            <a:spLocks noGrp="1"/>
          </p:cNvSpPr>
          <p:nvPr>
            <p:ph sz="half" idx="1"/>
          </p:nvPr>
        </p:nvSpPr>
        <p:spPr/>
        <p:txBody>
          <a:bodyPr/>
          <a:lstStyle/>
          <a:p>
            <a:r>
              <a:rPr lang="en-IN" dirty="0">
                <a:latin typeface="Arial" panose="020B0604020202020204" pitchFamily="34" charset="0"/>
                <a:cs typeface="Arial" panose="020B0604020202020204" pitchFamily="34" charset="0"/>
              </a:rPr>
              <a:t>Impaired LV compliance</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Early course of MS </a:t>
            </a:r>
          </a:p>
        </p:txBody>
      </p:sp>
      <p:pic>
        <p:nvPicPr>
          <p:cNvPr id="6" name="Content Placeholder 5">
            <a:extLst>
              <a:ext uri="{FF2B5EF4-FFF2-40B4-BE49-F238E27FC236}">
                <a16:creationId xmlns:a16="http://schemas.microsoft.com/office/drawing/2014/main" xmlns="" id="{D7A482A1-ED6B-8FB1-4592-37F1BC58E740}"/>
              </a:ext>
            </a:extLst>
          </p:cNvPr>
          <p:cNvPicPr>
            <a:picLocks noGrp="1" noChangeAspect="1"/>
          </p:cNvPicPr>
          <p:nvPr>
            <p:ph sz="half" idx="2"/>
          </p:nvPr>
        </p:nvPicPr>
        <p:blipFill>
          <a:blip r:embed="rId2"/>
          <a:srcRect t="1" b="26548"/>
          <a:stretch/>
        </p:blipFill>
        <p:spPr>
          <a:xfrm>
            <a:off x="6480205" y="731404"/>
            <a:ext cx="4688821" cy="4888560"/>
          </a:xfrm>
        </p:spPr>
      </p:pic>
    </p:spTree>
    <p:extLst>
      <p:ext uri="{BB962C8B-B14F-4D97-AF65-F5344CB8AC3E}">
        <p14:creationId xmlns:p14="http://schemas.microsoft.com/office/powerpoint/2010/main" xmlns="" val="219828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45DBF-1D23-309D-3D70-2B936910CE82}"/>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LV PRESSURE TRACING</a:t>
            </a:r>
          </a:p>
        </p:txBody>
      </p:sp>
      <p:sp>
        <p:nvSpPr>
          <p:cNvPr id="3" name="Content Placeholder 2">
            <a:extLst>
              <a:ext uri="{FF2B5EF4-FFF2-40B4-BE49-F238E27FC236}">
                <a16:creationId xmlns:a16="http://schemas.microsoft.com/office/drawing/2014/main" xmlns="" id="{5185BB14-DE31-FB9C-D389-CFF14913707C}"/>
              </a:ext>
            </a:extLst>
          </p:cNvPr>
          <p:cNvSpPr>
            <a:spLocks noGrp="1"/>
          </p:cNvSpPr>
          <p:nvPr>
            <p:ph idx="1"/>
          </p:nvPr>
        </p:nvSpPr>
        <p:spPr/>
        <p:txBody>
          <a:bodyPr/>
          <a:lstStyle/>
          <a:p>
            <a:endParaRPr lang="en-US"/>
          </a:p>
          <a:p>
            <a:r>
              <a:rPr lang="en-US"/>
              <a:t>LV </a:t>
            </a:r>
            <a:r>
              <a:rPr lang="en-US" dirty="0"/>
              <a:t>systolic pressure is equal to the aortic systolic pressure</a:t>
            </a:r>
          </a:p>
          <a:p>
            <a:endParaRPr lang="en-US" dirty="0"/>
          </a:p>
          <a:p>
            <a:r>
              <a:rPr lang="en-US" dirty="0"/>
              <a:t>A gradient between LV systolic pressure and aortic pressure is seen in case of AS</a:t>
            </a:r>
            <a:endParaRPr lang="en-IN" dirty="0"/>
          </a:p>
          <a:p>
            <a:endParaRPr lang="en-IN" dirty="0"/>
          </a:p>
        </p:txBody>
      </p:sp>
    </p:spTree>
    <p:extLst>
      <p:ext uri="{BB962C8B-B14F-4D97-AF65-F5344CB8AC3E}">
        <p14:creationId xmlns:p14="http://schemas.microsoft.com/office/powerpoint/2010/main" xmlns="" val="302467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30138-0C49-4B78-9E4B-8A989D47EB0F}"/>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LV diastolic pressure tracing</a:t>
            </a:r>
          </a:p>
        </p:txBody>
      </p:sp>
      <p:pic>
        <p:nvPicPr>
          <p:cNvPr id="5" name="Content Placeholder 4">
            <a:extLst>
              <a:ext uri="{FF2B5EF4-FFF2-40B4-BE49-F238E27FC236}">
                <a16:creationId xmlns:a16="http://schemas.microsoft.com/office/drawing/2014/main" xmlns="" id="{B15AEA56-4BE2-BE05-A1C3-0D9429B16DFE}"/>
              </a:ext>
            </a:extLst>
          </p:cNvPr>
          <p:cNvPicPr>
            <a:picLocks noGrp="1" noChangeAspect="1"/>
          </p:cNvPicPr>
          <p:nvPr>
            <p:ph idx="1"/>
          </p:nvPr>
        </p:nvPicPr>
        <p:blipFill>
          <a:blip r:embed="rId3"/>
          <a:stretch>
            <a:fillRect/>
          </a:stretch>
        </p:blipFill>
        <p:spPr>
          <a:xfrm>
            <a:off x="3916690" y="1825625"/>
            <a:ext cx="4358619" cy="5032375"/>
          </a:xfrm>
        </p:spPr>
      </p:pic>
    </p:spTree>
    <p:extLst>
      <p:ext uri="{BB962C8B-B14F-4D97-AF65-F5344CB8AC3E}">
        <p14:creationId xmlns:p14="http://schemas.microsoft.com/office/powerpoint/2010/main" xmlns="" val="111892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15AEA56-4BE2-BE05-A1C3-0D9429B16DFE}"/>
              </a:ext>
            </a:extLst>
          </p:cNvPr>
          <p:cNvPicPr>
            <a:picLocks noGrp="1" noChangeAspect="1"/>
          </p:cNvPicPr>
          <p:nvPr>
            <p:ph idx="1"/>
          </p:nvPr>
        </p:nvPicPr>
        <p:blipFill>
          <a:blip r:embed="rId3"/>
          <a:srcRect l="21229" b="12659"/>
          <a:stretch/>
        </p:blipFill>
        <p:spPr>
          <a:xfrm>
            <a:off x="3409307" y="-20980"/>
            <a:ext cx="5373385" cy="6878980"/>
          </a:xfrm>
        </p:spPr>
      </p:pic>
      <p:sp>
        <p:nvSpPr>
          <p:cNvPr id="6" name="Rectangle 5">
            <a:extLst>
              <a:ext uri="{FF2B5EF4-FFF2-40B4-BE49-F238E27FC236}">
                <a16:creationId xmlns:a16="http://schemas.microsoft.com/office/drawing/2014/main" xmlns="" id="{4A0B38FF-EE75-1CDD-EB71-8FB6A68D0C02}"/>
              </a:ext>
            </a:extLst>
          </p:cNvPr>
          <p:cNvSpPr/>
          <p:nvPr/>
        </p:nvSpPr>
        <p:spPr>
          <a:xfrm>
            <a:off x="3965825" y="4931595"/>
            <a:ext cx="667820" cy="17157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3824F8DD-26B2-EE01-FB5A-8FF60A970494}"/>
              </a:ext>
            </a:extLst>
          </p:cNvPr>
          <p:cNvSpPr/>
          <p:nvPr/>
        </p:nvSpPr>
        <p:spPr>
          <a:xfrm>
            <a:off x="3050569" y="6272372"/>
            <a:ext cx="1830512" cy="375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xmlns="" id="{6C0BF91E-DC96-47F4-FEDB-ABC232B08386}"/>
              </a:ext>
            </a:extLst>
          </p:cNvPr>
          <p:cNvSpPr txBox="1"/>
          <p:nvPr/>
        </p:nvSpPr>
        <p:spPr>
          <a:xfrm>
            <a:off x="574495" y="5237766"/>
            <a:ext cx="3504345" cy="707886"/>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Small dip in early diastole</a:t>
            </a:r>
          </a:p>
          <a:p>
            <a:pPr marL="285750" indent="-285750">
              <a:buFont typeface="Arial" panose="020B0604020202020204" pitchFamily="34" charset="0"/>
              <a:buChar char="•"/>
            </a:pPr>
            <a:r>
              <a:rPr lang="en-IN" sz="2000" dirty="0">
                <a:latin typeface="Arial" panose="020B0604020202020204" pitchFamily="34" charset="0"/>
                <a:cs typeface="Arial" panose="020B0604020202020204" pitchFamily="34" charset="0"/>
              </a:rPr>
              <a:t>Drives early filling</a:t>
            </a:r>
          </a:p>
        </p:txBody>
      </p:sp>
      <p:cxnSp>
        <p:nvCxnSpPr>
          <p:cNvPr id="15" name="Straight Arrow Connector 14">
            <a:extLst>
              <a:ext uri="{FF2B5EF4-FFF2-40B4-BE49-F238E27FC236}">
                <a16:creationId xmlns:a16="http://schemas.microsoft.com/office/drawing/2014/main" xmlns="" id="{5C863C5B-B88F-70AF-7FFF-8B01D0C77405}"/>
              </a:ext>
            </a:extLst>
          </p:cNvPr>
          <p:cNvCxnSpPr/>
          <p:nvPr/>
        </p:nvCxnSpPr>
        <p:spPr>
          <a:xfrm flipV="1">
            <a:off x="4078840" y="5383658"/>
            <a:ext cx="708917" cy="2080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882E797-D043-82C9-3693-BCA6D0BEACD3}"/>
              </a:ext>
            </a:extLst>
          </p:cNvPr>
          <p:cNvCxnSpPr/>
          <p:nvPr/>
        </p:nvCxnSpPr>
        <p:spPr>
          <a:xfrm>
            <a:off x="4787757" y="4448710"/>
            <a:ext cx="0" cy="7890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572CD3C-56AE-D82D-3033-D2719AAB428C}"/>
              </a:ext>
            </a:extLst>
          </p:cNvPr>
          <p:cNvCxnSpPr/>
          <p:nvPr/>
        </p:nvCxnSpPr>
        <p:spPr>
          <a:xfrm>
            <a:off x="4940157" y="4601110"/>
            <a:ext cx="0" cy="7890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986E814-3AC3-FE1D-251D-157CE160FADA}"/>
              </a:ext>
            </a:extLst>
          </p:cNvPr>
          <p:cNvCxnSpPr>
            <a:cxnSpLocks/>
          </p:cNvCxnSpPr>
          <p:nvPr/>
        </p:nvCxnSpPr>
        <p:spPr>
          <a:xfrm>
            <a:off x="5092557" y="4753510"/>
            <a:ext cx="0" cy="6301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3087740-CE89-5083-920B-F608B1F42B01}"/>
              </a:ext>
            </a:extLst>
          </p:cNvPr>
          <p:cNvCxnSpPr>
            <a:cxnSpLocks/>
          </p:cNvCxnSpPr>
          <p:nvPr/>
        </p:nvCxnSpPr>
        <p:spPr>
          <a:xfrm>
            <a:off x="5287766" y="4753510"/>
            <a:ext cx="0" cy="3527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9F72392B-9839-203E-2941-3A45CF495313}"/>
              </a:ext>
            </a:extLst>
          </p:cNvPr>
          <p:cNvSpPr txBox="1"/>
          <p:nvPr/>
        </p:nvSpPr>
        <p:spPr>
          <a:xfrm>
            <a:off x="5092557" y="3802379"/>
            <a:ext cx="3720958" cy="646331"/>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Gradient= E velocity on echo</a:t>
            </a:r>
          </a:p>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Early diastolic filling</a:t>
            </a:r>
          </a:p>
        </p:txBody>
      </p:sp>
      <p:sp>
        <p:nvSpPr>
          <p:cNvPr id="25" name="TextBox 24">
            <a:extLst>
              <a:ext uri="{FF2B5EF4-FFF2-40B4-BE49-F238E27FC236}">
                <a16:creationId xmlns:a16="http://schemas.microsoft.com/office/drawing/2014/main" xmlns="" id="{6B8BFDAF-4D7A-D9D5-FB27-857B2910EFA8}"/>
              </a:ext>
            </a:extLst>
          </p:cNvPr>
          <p:cNvSpPr txBox="1"/>
          <p:nvPr/>
        </p:nvSpPr>
        <p:spPr>
          <a:xfrm>
            <a:off x="7264135" y="4753510"/>
            <a:ext cx="4353369" cy="369332"/>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Correspond to A velocity in doppler</a:t>
            </a:r>
          </a:p>
        </p:txBody>
      </p:sp>
      <p:cxnSp>
        <p:nvCxnSpPr>
          <p:cNvPr id="27" name="Straight Arrow Connector 26">
            <a:extLst>
              <a:ext uri="{FF2B5EF4-FFF2-40B4-BE49-F238E27FC236}">
                <a16:creationId xmlns:a16="http://schemas.microsoft.com/office/drawing/2014/main" xmlns="" id="{F6091506-966A-BA78-758D-53431F2B9085}"/>
              </a:ext>
            </a:extLst>
          </p:cNvPr>
          <p:cNvCxnSpPr>
            <a:cxnSpLocks/>
          </p:cNvCxnSpPr>
          <p:nvPr/>
        </p:nvCxnSpPr>
        <p:spPr>
          <a:xfrm>
            <a:off x="7376845" y="4601110"/>
            <a:ext cx="513708" cy="152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721250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250"/>
                                        <p:tgtEl>
                                          <p:spTgt spid="15"/>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50"/>
                                        <p:tgtEl>
                                          <p:spTgt spid="17"/>
                                        </p:tgtEl>
                                      </p:cBhvr>
                                    </p:animEffect>
                                  </p:childTnLst>
                                </p:cTn>
                              </p:par>
                            </p:childTnLst>
                          </p:cTn>
                        </p:par>
                        <p:par>
                          <p:cTn id="16" fill="hold">
                            <p:stCondLst>
                              <p:cond delay="25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250"/>
                                        <p:tgtEl>
                                          <p:spTgt spid="1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250"/>
                                        <p:tgtEl>
                                          <p:spTgt spid="19"/>
                                        </p:tgtEl>
                                      </p:cBhvr>
                                    </p:animEffect>
                                  </p:childTnLst>
                                </p:cTn>
                              </p:par>
                            </p:childTnLst>
                          </p:cTn>
                        </p:par>
                        <p:par>
                          <p:cTn id="24" fill="hold">
                            <p:stCondLst>
                              <p:cond delay="75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250"/>
                                        <p:tgtEl>
                                          <p:spTgt spid="21"/>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22" presetClass="entr" presetSubtype="8"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250"/>
                                        <p:tgtEl>
                                          <p:spTgt spid="27"/>
                                        </p:tgtEl>
                                      </p:cBhvr>
                                    </p:animEffect>
                                  </p:childTnLst>
                                </p:cTn>
                              </p:par>
                            </p:childTnLst>
                          </p:cTn>
                        </p:par>
                        <p:par>
                          <p:cTn id="56" fill="hold">
                            <p:stCondLst>
                              <p:cond delay="250"/>
                            </p:stCondLst>
                            <p:childTnLst>
                              <p:par>
                                <p:cTn id="57" presetID="1"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4" grpId="0" animBg="1"/>
      <p:bldP spid="24" grpId="1"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B5325-657A-8AC6-EFA9-0BB04CC9ED8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C1481DAD-12BA-F5FD-74F5-9C9A014D7126}"/>
              </a:ext>
            </a:extLst>
          </p:cNvPr>
          <p:cNvPicPr>
            <a:picLocks noGrp="1" noChangeAspect="1"/>
          </p:cNvPicPr>
          <p:nvPr>
            <p:ph idx="1"/>
          </p:nvPr>
        </p:nvPicPr>
        <p:blipFill>
          <a:blip r:embed="rId2"/>
          <a:srcRect l="460" t="1850" r="1339" b="2521"/>
          <a:stretch/>
        </p:blipFill>
        <p:spPr>
          <a:xfrm>
            <a:off x="660971" y="-10684"/>
            <a:ext cx="10870058" cy="6868684"/>
          </a:xfrm>
        </p:spPr>
      </p:pic>
      <p:sp>
        <p:nvSpPr>
          <p:cNvPr id="6" name="TextBox 5">
            <a:extLst>
              <a:ext uri="{FF2B5EF4-FFF2-40B4-BE49-F238E27FC236}">
                <a16:creationId xmlns:a16="http://schemas.microsoft.com/office/drawing/2014/main" xmlns="" id="{7D1A547F-ED1E-D94F-933B-1B203CD7A512}"/>
              </a:ext>
            </a:extLst>
          </p:cNvPr>
          <p:cNvSpPr txBox="1"/>
          <p:nvPr/>
        </p:nvSpPr>
        <p:spPr>
          <a:xfrm>
            <a:off x="5794625" y="4007753"/>
            <a:ext cx="1068512" cy="369332"/>
          </a:xfrm>
          <a:prstGeom prst="rect">
            <a:avLst/>
          </a:prstGeom>
          <a:solidFill>
            <a:schemeClr val="accent6">
              <a:lumMod val="20000"/>
              <a:lumOff val="80000"/>
            </a:schemeClr>
          </a:solidFill>
        </p:spPr>
        <p:txBody>
          <a:bodyPr wrap="square" rtlCol="0">
            <a:spAutoFit/>
          </a:bodyPr>
          <a:lstStyle/>
          <a:p>
            <a:r>
              <a:rPr lang="en-US" b="1" dirty="0">
                <a:solidFill>
                  <a:srgbClr val="FF0000"/>
                </a:solidFill>
              </a:rPr>
              <a:t>23mmHg</a:t>
            </a:r>
            <a:endParaRPr lang="en-IN" b="1" dirty="0">
              <a:solidFill>
                <a:srgbClr val="FF0000"/>
              </a:solidFill>
            </a:endParaRPr>
          </a:p>
        </p:txBody>
      </p:sp>
      <p:sp>
        <p:nvSpPr>
          <p:cNvPr id="7" name="TextBox 6">
            <a:extLst>
              <a:ext uri="{FF2B5EF4-FFF2-40B4-BE49-F238E27FC236}">
                <a16:creationId xmlns:a16="http://schemas.microsoft.com/office/drawing/2014/main" xmlns="" id="{5ABF6A0C-79DF-19AF-FD26-43E1A3540EAC}"/>
              </a:ext>
            </a:extLst>
          </p:cNvPr>
          <p:cNvSpPr txBox="1"/>
          <p:nvPr/>
        </p:nvSpPr>
        <p:spPr>
          <a:xfrm>
            <a:off x="4549740" y="4571120"/>
            <a:ext cx="1068512" cy="369332"/>
          </a:xfrm>
          <a:prstGeom prst="rect">
            <a:avLst/>
          </a:prstGeom>
          <a:solidFill>
            <a:schemeClr val="bg1">
              <a:lumMod val="95000"/>
            </a:schemeClr>
          </a:solidFill>
        </p:spPr>
        <p:txBody>
          <a:bodyPr wrap="square" rtlCol="0">
            <a:spAutoFit/>
          </a:bodyPr>
          <a:lstStyle/>
          <a:p>
            <a:r>
              <a:rPr lang="en-US" b="1" dirty="0">
                <a:solidFill>
                  <a:srgbClr val="00B050"/>
                </a:solidFill>
              </a:rPr>
              <a:t>20mmHg</a:t>
            </a:r>
            <a:endParaRPr lang="en-IN" b="1" dirty="0">
              <a:solidFill>
                <a:srgbClr val="00B050"/>
              </a:solidFill>
            </a:endParaRPr>
          </a:p>
        </p:txBody>
      </p:sp>
      <p:sp>
        <p:nvSpPr>
          <p:cNvPr id="8" name="TextBox 7">
            <a:extLst>
              <a:ext uri="{FF2B5EF4-FFF2-40B4-BE49-F238E27FC236}">
                <a16:creationId xmlns:a16="http://schemas.microsoft.com/office/drawing/2014/main" xmlns="" id="{23D54938-283C-5216-7325-0C2C9447DB0E}"/>
              </a:ext>
            </a:extLst>
          </p:cNvPr>
          <p:cNvSpPr txBox="1"/>
          <p:nvPr/>
        </p:nvSpPr>
        <p:spPr>
          <a:xfrm>
            <a:off x="6411074" y="4709619"/>
            <a:ext cx="4161034" cy="461665"/>
          </a:xfrm>
          <a:prstGeom prst="rect">
            <a:avLst/>
          </a:prstGeom>
          <a:solidFill>
            <a:schemeClr val="accent4">
              <a:lumMod val="40000"/>
              <a:lumOff val="60000"/>
            </a:schemeClr>
          </a:solidFill>
        </p:spPr>
        <p:txBody>
          <a:bodyPr wrap="square" rtlCol="0">
            <a:spAutoFit/>
          </a:bodyPr>
          <a:lstStyle/>
          <a:p>
            <a:pPr algn="ctr"/>
            <a:r>
              <a:rPr lang="en-US" sz="2400" b="1" dirty="0"/>
              <a:t>Mean PCWP≈12mmHg</a:t>
            </a:r>
            <a:endParaRPr lang="en-IN" sz="2400" b="1" dirty="0"/>
          </a:p>
        </p:txBody>
      </p:sp>
    </p:spTree>
    <p:extLst>
      <p:ext uri="{BB962C8B-B14F-4D97-AF65-F5344CB8AC3E}">
        <p14:creationId xmlns:p14="http://schemas.microsoft.com/office/powerpoint/2010/main" xmlns="" val="32950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9770BC-74E6-36C4-411E-71B850C056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B5198662-904A-BB08-14C2-64D959BF454D}"/>
              </a:ext>
            </a:extLst>
          </p:cNvPr>
          <p:cNvSpPr>
            <a:spLocks noGrp="1"/>
          </p:cNvSpPr>
          <p:nvPr>
            <p:ph idx="1"/>
          </p:nvPr>
        </p:nvSpPr>
        <p:spPr/>
        <p:txBody>
          <a:bodyPr/>
          <a:lstStyle/>
          <a:p>
            <a:r>
              <a:rPr lang="en-IN" dirty="0">
                <a:latin typeface="Arial" panose="020B0604020202020204" pitchFamily="34" charset="0"/>
                <a:cs typeface="Arial" panose="020B0604020202020204" pitchFamily="34" charset="0"/>
              </a:rPr>
              <a:t>Normal E/A = 0.8 – 1.5</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Ventricular relaxation= E’ on tissue doppler (annular velocity)</a:t>
            </a:r>
          </a:p>
        </p:txBody>
      </p:sp>
    </p:spTree>
    <p:extLst>
      <p:ext uri="{BB962C8B-B14F-4D97-AF65-F5344CB8AC3E}">
        <p14:creationId xmlns:p14="http://schemas.microsoft.com/office/powerpoint/2010/main" xmlns="" val="1980955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663EC8E6-5DF6-CDEE-DBDE-02935F829515}"/>
              </a:ext>
            </a:extLst>
          </p:cNvPr>
          <p:cNvPicPr>
            <a:picLocks noGrp="1" noChangeAspect="1"/>
          </p:cNvPicPr>
          <p:nvPr>
            <p:ph idx="1"/>
          </p:nvPr>
        </p:nvPicPr>
        <p:blipFill>
          <a:blip r:embed="rId2"/>
          <a:srcRect l="19732" b="11761"/>
          <a:stretch/>
        </p:blipFill>
        <p:spPr>
          <a:xfrm>
            <a:off x="3712109" y="403260"/>
            <a:ext cx="4767781" cy="6051479"/>
          </a:xfrm>
        </p:spPr>
      </p:pic>
      <p:sp>
        <p:nvSpPr>
          <p:cNvPr id="5" name="TextBox 4">
            <a:extLst>
              <a:ext uri="{FF2B5EF4-FFF2-40B4-BE49-F238E27FC236}">
                <a16:creationId xmlns:a16="http://schemas.microsoft.com/office/drawing/2014/main" xmlns="" id="{2EFD4295-C76C-040C-EFDC-B31151EEC81B}"/>
              </a:ext>
            </a:extLst>
          </p:cNvPr>
          <p:cNvSpPr txBox="1"/>
          <p:nvPr/>
        </p:nvSpPr>
        <p:spPr>
          <a:xfrm>
            <a:off x="8014331" y="3811345"/>
            <a:ext cx="3037114" cy="923330"/>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Has an A wave corresponding to atrial a wave</a:t>
            </a:r>
          </a:p>
        </p:txBody>
      </p:sp>
      <p:sp>
        <p:nvSpPr>
          <p:cNvPr id="6" name="TextBox 5">
            <a:extLst>
              <a:ext uri="{FF2B5EF4-FFF2-40B4-BE49-F238E27FC236}">
                <a16:creationId xmlns:a16="http://schemas.microsoft.com/office/drawing/2014/main" xmlns="" id="{117BA60C-5976-3BE0-610E-C27267E2AEB9}"/>
              </a:ext>
            </a:extLst>
          </p:cNvPr>
          <p:cNvSpPr txBox="1"/>
          <p:nvPr/>
        </p:nvSpPr>
        <p:spPr>
          <a:xfrm>
            <a:off x="4740912" y="5278837"/>
            <a:ext cx="3037114" cy="646331"/>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Diastolic phase will be horizontal or upsloping</a:t>
            </a:r>
          </a:p>
        </p:txBody>
      </p:sp>
      <p:cxnSp>
        <p:nvCxnSpPr>
          <p:cNvPr id="10" name="Straight Arrow Connector 9">
            <a:extLst>
              <a:ext uri="{FF2B5EF4-FFF2-40B4-BE49-F238E27FC236}">
                <a16:creationId xmlns:a16="http://schemas.microsoft.com/office/drawing/2014/main" xmlns="" id="{19264640-0196-9871-0A2C-A76B8F2D92FE}"/>
              </a:ext>
            </a:extLst>
          </p:cNvPr>
          <p:cNvCxnSpPr>
            <a:cxnSpLocks/>
          </p:cNvCxnSpPr>
          <p:nvPr/>
        </p:nvCxnSpPr>
        <p:spPr>
          <a:xfrm>
            <a:off x="6719299" y="2804845"/>
            <a:ext cx="544530" cy="16541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8C9FED3F-A692-289D-0C2A-F70804DDEC86}"/>
              </a:ext>
            </a:extLst>
          </p:cNvPr>
          <p:cNvSpPr txBox="1"/>
          <p:nvPr/>
        </p:nvSpPr>
        <p:spPr>
          <a:xfrm>
            <a:off x="5199192" y="2435513"/>
            <a:ext cx="3037114" cy="400110"/>
          </a:xfrm>
          <a:prstGeom prst="rect">
            <a:avLst/>
          </a:prstGeom>
          <a:solidFill>
            <a:schemeClr val="accent6">
              <a:lumMod val="20000"/>
              <a:lumOff val="80000"/>
            </a:schemeClr>
          </a:solidFill>
          <a:ln>
            <a:noFill/>
          </a:ln>
        </p:spPr>
        <p:txBody>
          <a:bodyPr wrap="square" rtlCol="0">
            <a:spAutoFit/>
          </a:bodyPr>
          <a:lstStyle/>
          <a:p>
            <a:pPr algn="ctr"/>
            <a:r>
              <a:rPr lang="en-IN" sz="2000" b="1" dirty="0">
                <a:latin typeface="Arial" panose="020B0604020202020204" pitchFamily="34" charset="0"/>
                <a:cs typeface="Arial" panose="020B0604020202020204" pitchFamily="34" charset="0"/>
              </a:rPr>
              <a:t>LVED</a:t>
            </a:r>
          </a:p>
        </p:txBody>
      </p:sp>
    </p:spTree>
    <p:extLst>
      <p:ext uri="{BB962C8B-B14F-4D97-AF65-F5344CB8AC3E}">
        <p14:creationId xmlns:p14="http://schemas.microsoft.com/office/powerpoint/2010/main" xmlns="" val="18639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50"/>
                                        <p:tgtEl>
                                          <p:spTgt spid="10"/>
                                        </p:tgtEl>
                                      </p:cBhvr>
                                    </p:animEffect>
                                  </p:childTnLst>
                                </p:cTn>
                              </p:par>
                            </p:childTnLst>
                          </p:cTn>
                        </p:par>
                        <p:par>
                          <p:cTn id="16" fill="hold">
                            <p:stCondLst>
                              <p:cond delay="15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663EC8E6-5DF6-CDEE-DBDE-02935F829515}"/>
              </a:ext>
            </a:extLst>
          </p:cNvPr>
          <p:cNvPicPr>
            <a:picLocks noGrp="1" noChangeAspect="1"/>
          </p:cNvPicPr>
          <p:nvPr>
            <p:ph idx="1"/>
          </p:nvPr>
        </p:nvPicPr>
        <p:blipFill>
          <a:blip r:embed="rId2"/>
          <a:srcRect l="19732" b="11761"/>
          <a:stretch/>
        </p:blipFill>
        <p:spPr>
          <a:xfrm>
            <a:off x="6096000" y="21419"/>
            <a:ext cx="5369464" cy="6815161"/>
          </a:xfrm>
        </p:spPr>
      </p:pic>
      <p:sp>
        <p:nvSpPr>
          <p:cNvPr id="2" name="TextBox 1">
            <a:extLst>
              <a:ext uri="{FF2B5EF4-FFF2-40B4-BE49-F238E27FC236}">
                <a16:creationId xmlns:a16="http://schemas.microsoft.com/office/drawing/2014/main" xmlns="" id="{6DE1766D-484B-B92C-BD8E-7CAF8F22AF57}"/>
              </a:ext>
            </a:extLst>
          </p:cNvPr>
          <p:cNvSpPr txBox="1"/>
          <p:nvPr/>
        </p:nvSpPr>
        <p:spPr>
          <a:xfrm>
            <a:off x="332197" y="1767155"/>
            <a:ext cx="5763803" cy="4582345"/>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Located at downslope of LV A wave</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At the crossing of LA and LV pressure</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Immediately precedes LV IV contraction</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LVEDP&gt;mean LV Diastolic pressure</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Serve as a </a:t>
            </a:r>
            <a:r>
              <a:rPr lang="en-IN" sz="2000" b="1" dirty="0">
                <a:latin typeface="Arial" panose="020B0604020202020204" pitchFamily="34" charset="0"/>
                <a:cs typeface="Arial" panose="020B0604020202020204" pitchFamily="34" charset="0"/>
              </a:rPr>
              <a:t>surrogate of LV function</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LVEDP</a:t>
            </a:r>
            <a:r>
              <a:rPr lang="en-IN" sz="2000" b="1" dirty="0">
                <a:latin typeface="Arial" panose="020B0604020202020204" pitchFamily="34" charset="0"/>
                <a:cs typeface="Arial" panose="020B0604020202020204" pitchFamily="34" charset="0"/>
              </a:rPr>
              <a:t>&gt;16mmHg</a:t>
            </a:r>
            <a:r>
              <a:rPr lang="en-IN" sz="2000" dirty="0">
                <a:latin typeface="Arial" panose="020B0604020202020204" pitchFamily="34" charset="0"/>
                <a:cs typeface="Arial" panose="020B0604020202020204" pitchFamily="34" charset="0"/>
                <a:sym typeface="Wingdings" panose="05000000000000000000" pitchFamily="2" charset="2"/>
              </a:rPr>
              <a:t>LV dysfunction</a:t>
            </a:r>
            <a:endParaRPr lang="en-IN"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608EF8C6-0BDD-B8B6-718F-DB3E255F1F4B}"/>
              </a:ext>
            </a:extLst>
          </p:cNvPr>
          <p:cNvSpPr txBox="1"/>
          <p:nvPr/>
        </p:nvSpPr>
        <p:spPr>
          <a:xfrm>
            <a:off x="1089061" y="806007"/>
            <a:ext cx="3092521" cy="707886"/>
          </a:xfrm>
          <a:prstGeom prst="rect">
            <a:avLst/>
          </a:prstGeom>
          <a:noFill/>
        </p:spPr>
        <p:txBody>
          <a:bodyPr wrap="square" rtlCol="0">
            <a:spAutoFit/>
          </a:bodyPr>
          <a:lstStyle/>
          <a:p>
            <a:pPr algn="ctr"/>
            <a:r>
              <a:rPr lang="en-IN" sz="4000" b="1" u="sng" dirty="0">
                <a:latin typeface="Arial" panose="020B0604020202020204" pitchFamily="34" charset="0"/>
                <a:cs typeface="Arial" panose="020B0604020202020204" pitchFamily="34" charset="0"/>
              </a:rPr>
              <a:t>LVEDP</a:t>
            </a:r>
          </a:p>
        </p:txBody>
      </p:sp>
    </p:spTree>
    <p:extLst>
      <p:ext uri="{BB962C8B-B14F-4D97-AF65-F5344CB8AC3E}">
        <p14:creationId xmlns:p14="http://schemas.microsoft.com/office/powerpoint/2010/main" xmlns="" val="1174582071"/>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1EE00E8-9158-8623-C04E-E283BB37654A}"/>
              </a:ext>
            </a:extLst>
          </p:cNvPr>
          <p:cNvPicPr>
            <a:picLocks noGrp="1" noChangeAspect="1"/>
          </p:cNvPicPr>
          <p:nvPr>
            <p:ph idx="1"/>
          </p:nvPr>
        </p:nvPicPr>
        <p:blipFill>
          <a:blip r:embed="rId2"/>
          <a:srcRect l="1348"/>
          <a:stretch/>
        </p:blipFill>
        <p:spPr>
          <a:xfrm>
            <a:off x="958850" y="16201"/>
            <a:ext cx="10558480" cy="6841800"/>
          </a:xfrm>
        </p:spPr>
      </p:pic>
      <p:sp>
        <p:nvSpPr>
          <p:cNvPr id="6" name="TextBox 5">
            <a:extLst>
              <a:ext uri="{FF2B5EF4-FFF2-40B4-BE49-F238E27FC236}">
                <a16:creationId xmlns:a16="http://schemas.microsoft.com/office/drawing/2014/main" xmlns="" id="{DDD1FD03-1B9B-6C45-6CFD-638B9BC3D6C0}"/>
              </a:ext>
            </a:extLst>
          </p:cNvPr>
          <p:cNvSpPr txBox="1"/>
          <p:nvPr/>
        </p:nvSpPr>
        <p:spPr>
          <a:xfrm>
            <a:off x="2917861" y="2445249"/>
            <a:ext cx="4592549" cy="3190104"/>
          </a:xfrm>
          <a:prstGeom prst="rect">
            <a:avLst/>
          </a:prstGeom>
          <a:solidFill>
            <a:schemeClr val="accent6">
              <a:lumMod val="20000"/>
              <a:lumOff val="80000"/>
            </a:schemeClr>
          </a:solidFill>
        </p:spPr>
        <p:txBody>
          <a:bodyPr wrap="square" rtlCol="0">
            <a:spAutoFit/>
          </a:bodyPr>
          <a:lstStyle/>
          <a:p>
            <a:pPr marL="285750" indent="-285750">
              <a:lnSpc>
                <a:spcPct val="1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In patients with hypercompliant LV (Young patients)</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E/A &gt; 1.5</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Physiological S3</a:t>
            </a:r>
          </a:p>
          <a:p>
            <a:pPr marL="285750" indent="-285750">
              <a:lnSpc>
                <a:spcPct val="250000"/>
              </a:lnSpc>
              <a:buFont typeface="Arial" panose="020B0604020202020204" pitchFamily="34" charset="0"/>
              <a:buChar char="•"/>
            </a:pPr>
            <a:r>
              <a:rPr lang="en-IN" sz="2000" dirty="0">
                <a:latin typeface="Arial" panose="020B0604020202020204" pitchFamily="34" charset="0"/>
                <a:cs typeface="Arial" panose="020B0604020202020204" pitchFamily="34" charset="0"/>
              </a:rPr>
              <a:t>High E’ </a:t>
            </a:r>
            <a:r>
              <a:rPr lang="en-IN" sz="2000" dirty="0">
                <a:latin typeface="Arial" panose="020B0604020202020204" pitchFamily="34" charset="0"/>
                <a:cs typeface="Arial" panose="020B0604020202020204" pitchFamily="34" charset="0"/>
                <a:sym typeface="Wingdings" panose="05000000000000000000" pitchFamily="2" charset="2"/>
              </a:rPr>
              <a:t> “super” recoil</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989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2D9A4-5159-36BE-755A-29CF3462EF31}"/>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LV Pressure tracing in HF</a:t>
            </a:r>
          </a:p>
        </p:txBody>
      </p:sp>
      <p:pic>
        <p:nvPicPr>
          <p:cNvPr id="5" name="Content Placeholder 4">
            <a:extLst>
              <a:ext uri="{FF2B5EF4-FFF2-40B4-BE49-F238E27FC236}">
                <a16:creationId xmlns:a16="http://schemas.microsoft.com/office/drawing/2014/main" xmlns="" id="{2C374BF2-B2B9-1216-1477-18BC26540C56}"/>
              </a:ext>
            </a:extLst>
          </p:cNvPr>
          <p:cNvPicPr>
            <a:picLocks noGrp="1" noChangeAspect="1"/>
          </p:cNvPicPr>
          <p:nvPr>
            <p:ph idx="1"/>
          </p:nvPr>
        </p:nvPicPr>
        <p:blipFill>
          <a:blip r:embed="rId2"/>
          <a:srcRect r="59915"/>
          <a:stretch/>
        </p:blipFill>
        <p:spPr>
          <a:xfrm>
            <a:off x="1647875" y="1825625"/>
            <a:ext cx="4204970" cy="4770994"/>
          </a:xfrm>
        </p:spPr>
      </p:pic>
      <p:pic>
        <p:nvPicPr>
          <p:cNvPr id="6" name="Content Placeholder 4">
            <a:extLst>
              <a:ext uri="{FF2B5EF4-FFF2-40B4-BE49-F238E27FC236}">
                <a16:creationId xmlns:a16="http://schemas.microsoft.com/office/drawing/2014/main" xmlns="" id="{593D4C11-D5C6-4192-9CC8-B8FFF4510C1F}"/>
              </a:ext>
            </a:extLst>
          </p:cNvPr>
          <p:cNvPicPr>
            <a:picLocks noChangeAspect="1"/>
          </p:cNvPicPr>
          <p:nvPr/>
        </p:nvPicPr>
        <p:blipFill>
          <a:blip r:embed="rId2"/>
          <a:srcRect l="66394"/>
          <a:stretch/>
        </p:blipFill>
        <p:spPr>
          <a:xfrm>
            <a:off x="6339156" y="1825625"/>
            <a:ext cx="3585095" cy="4851902"/>
          </a:xfrm>
          <a:prstGeom prst="rect">
            <a:avLst/>
          </a:prstGeom>
        </p:spPr>
      </p:pic>
    </p:spTree>
    <p:extLst>
      <p:ext uri="{BB962C8B-B14F-4D97-AF65-F5344CB8AC3E}">
        <p14:creationId xmlns:p14="http://schemas.microsoft.com/office/powerpoint/2010/main" xmlns="" val="425083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C374BF2-B2B9-1216-1477-18BC26540C56}"/>
              </a:ext>
            </a:extLst>
          </p:cNvPr>
          <p:cNvPicPr>
            <a:picLocks noGrp="1" noChangeAspect="1"/>
          </p:cNvPicPr>
          <p:nvPr>
            <p:ph idx="1"/>
          </p:nvPr>
        </p:nvPicPr>
        <p:blipFill>
          <a:blip r:embed="rId3"/>
          <a:srcRect l="70156" t="3850" b="20592"/>
          <a:stretch/>
        </p:blipFill>
        <p:spPr>
          <a:xfrm>
            <a:off x="3204530" y="0"/>
            <a:ext cx="5782940" cy="6658858"/>
          </a:xfrm>
        </p:spPr>
      </p:pic>
      <p:sp>
        <p:nvSpPr>
          <p:cNvPr id="6" name="TextBox 5">
            <a:extLst>
              <a:ext uri="{FF2B5EF4-FFF2-40B4-BE49-F238E27FC236}">
                <a16:creationId xmlns:a16="http://schemas.microsoft.com/office/drawing/2014/main" xmlns="" id="{80784D65-9775-82C4-9F56-F3E09E63F6CD}"/>
              </a:ext>
            </a:extLst>
          </p:cNvPr>
          <p:cNvSpPr txBox="1"/>
          <p:nvPr/>
        </p:nvSpPr>
        <p:spPr>
          <a:xfrm>
            <a:off x="585919" y="2418340"/>
            <a:ext cx="3417883" cy="369332"/>
          </a:xfrm>
          <a:prstGeom prst="rect">
            <a:avLst/>
          </a:prstGeom>
          <a:solidFill>
            <a:schemeClr val="accent6">
              <a:lumMod val="20000"/>
              <a:lumOff val="80000"/>
            </a:schemeClr>
          </a:solidFill>
          <a:ln>
            <a:noFill/>
          </a:ln>
        </p:spPr>
        <p:txBody>
          <a:bodyPr wrap="square" rtlCol="0">
            <a:spAutoFit/>
          </a:bodyPr>
          <a:lstStyle/>
          <a:p>
            <a:r>
              <a:rPr lang="en-IN" dirty="0">
                <a:latin typeface="Arial" panose="020B0604020202020204" pitchFamily="34" charset="0"/>
                <a:cs typeface="Arial" panose="020B0604020202020204" pitchFamily="34" charset="0"/>
              </a:rPr>
              <a:t>The slope of LV descent is slow</a:t>
            </a:r>
          </a:p>
        </p:txBody>
      </p:sp>
      <p:sp>
        <p:nvSpPr>
          <p:cNvPr id="7" name="TextBox 6">
            <a:extLst>
              <a:ext uri="{FF2B5EF4-FFF2-40B4-BE49-F238E27FC236}">
                <a16:creationId xmlns:a16="http://schemas.microsoft.com/office/drawing/2014/main" xmlns="" id="{A826AE9D-8462-3C17-B066-297176C9D7B5}"/>
              </a:ext>
            </a:extLst>
          </p:cNvPr>
          <p:cNvSpPr txBox="1"/>
          <p:nvPr/>
        </p:nvSpPr>
        <p:spPr>
          <a:xfrm>
            <a:off x="2979506" y="5206012"/>
            <a:ext cx="4017195" cy="646331"/>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Poor diastolic filling</a:t>
            </a:r>
          </a:p>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Volume of blood cumulates in LA</a:t>
            </a:r>
          </a:p>
        </p:txBody>
      </p:sp>
      <mc:AlternateContent xmlns:mc="http://schemas.openxmlformats.org/markup-compatibility/2006">
        <mc:Choice xmlns:p14="http://schemas.microsoft.com/office/powerpoint/2010/main" xmlns="" Requires="p14">
          <p:contentPart p14:bwMode="auto" r:id="rId4">
            <p14:nvContentPartPr>
              <p14:cNvPr id="8" name="Ink 7">
                <a:extLst>
                  <a:ext uri="{FF2B5EF4-FFF2-40B4-BE49-F238E27FC236}">
                    <a16:creationId xmlns:a16="http://schemas.microsoft.com/office/drawing/2014/main" id="{F2091440-480A-FC83-41F6-6FC6F71A4062}"/>
                  </a:ext>
                </a:extLst>
              </p14:cNvPr>
              <p14:cNvContentPartPr/>
              <p14:nvPr/>
            </p14:nvContentPartPr>
            <p14:xfrm>
              <a:off x="5716654" y="5341344"/>
              <a:ext cx="12960" cy="37440"/>
            </p14:xfrm>
          </p:contentPart>
        </mc:Choice>
        <mc:Fallback>
          <p:pic>
            <p:nvPicPr>
              <p:cNvPr id="8" name="Ink 7">
                <a:extLst>
                  <a:ext uri="{FF2B5EF4-FFF2-40B4-BE49-F238E27FC236}">
                    <a16:creationId xmlns:a16="http://schemas.microsoft.com/office/drawing/2014/main" xmlns="" xmlns:p14="http://schemas.microsoft.com/office/powerpoint/2010/main" id="{F2091440-480A-FC83-41F6-6FC6F71A4062}"/>
                  </a:ext>
                </a:extLst>
              </p:cNvPr>
              <p:cNvPicPr/>
              <p:nvPr/>
            </p:nvPicPr>
            <p:blipFill>
              <a:blip r:embed="rId5"/>
              <a:stretch>
                <a:fillRect/>
              </a:stretch>
            </p:blipFill>
            <p:spPr>
              <a:xfrm>
                <a:off x="5707654" y="5332344"/>
                <a:ext cx="30600" cy="55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9" name="Ink 8">
                <a:extLst>
                  <a:ext uri="{FF2B5EF4-FFF2-40B4-BE49-F238E27FC236}">
                    <a16:creationId xmlns:a16="http://schemas.microsoft.com/office/drawing/2014/main" id="{3262E3BE-8364-4D0E-8BD7-2E44D23FC283}"/>
                  </a:ext>
                </a:extLst>
              </p14:cNvPr>
              <p14:cNvContentPartPr/>
              <p14:nvPr/>
            </p14:nvContentPartPr>
            <p14:xfrm>
              <a:off x="3884974" y="5091144"/>
              <a:ext cx="4320" cy="56160"/>
            </p14:xfrm>
          </p:contentPart>
        </mc:Choice>
        <mc:Fallback>
          <p:pic>
            <p:nvPicPr>
              <p:cNvPr id="9" name="Ink 8">
                <a:extLst>
                  <a:ext uri="{FF2B5EF4-FFF2-40B4-BE49-F238E27FC236}">
                    <a16:creationId xmlns:a16="http://schemas.microsoft.com/office/drawing/2014/main" xmlns="" xmlns:p14="http://schemas.microsoft.com/office/powerpoint/2010/main" id="{3262E3BE-8364-4D0E-8BD7-2E44D23FC283}"/>
                  </a:ext>
                </a:extLst>
              </p:cNvPr>
              <p:cNvPicPr/>
              <p:nvPr/>
            </p:nvPicPr>
            <p:blipFill>
              <a:blip r:embed="rId7"/>
              <a:stretch>
                <a:fillRect/>
              </a:stretch>
            </p:blipFill>
            <p:spPr>
              <a:xfrm>
                <a:off x="3878854" y="5085024"/>
                <a:ext cx="16560" cy="68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10" name="Ink 9">
                <a:extLst>
                  <a:ext uri="{FF2B5EF4-FFF2-40B4-BE49-F238E27FC236}">
                    <a16:creationId xmlns:a16="http://schemas.microsoft.com/office/drawing/2014/main" id="{F7B36866-07A3-53B6-15DC-5EA7763851BA}"/>
                  </a:ext>
                </a:extLst>
              </p14:cNvPr>
              <p14:cNvContentPartPr/>
              <p14:nvPr/>
            </p14:nvContentPartPr>
            <p14:xfrm>
              <a:off x="6761734" y="4591464"/>
              <a:ext cx="360" cy="360"/>
            </p14:xfrm>
          </p:contentPart>
        </mc:Choice>
        <mc:Fallback>
          <p:pic>
            <p:nvPicPr>
              <p:cNvPr id="10" name="Ink 9">
                <a:extLst>
                  <a:ext uri="{FF2B5EF4-FFF2-40B4-BE49-F238E27FC236}">
                    <a16:creationId xmlns:a16="http://schemas.microsoft.com/office/drawing/2014/main" xmlns="" xmlns:p14="http://schemas.microsoft.com/office/powerpoint/2010/main" id="{F7B36866-07A3-53B6-15DC-5EA7763851BA}"/>
                  </a:ext>
                </a:extLst>
              </p:cNvPr>
              <p:cNvPicPr/>
              <p:nvPr/>
            </p:nvPicPr>
            <p:blipFill>
              <a:blip r:embed="rId9"/>
              <a:stretch>
                <a:fillRect/>
              </a:stretch>
            </p:blipFill>
            <p:spPr>
              <a:xfrm>
                <a:off x="6755614" y="458534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0">
            <p14:nvContentPartPr>
              <p14:cNvPr id="11" name="Ink 10">
                <a:extLst>
                  <a:ext uri="{FF2B5EF4-FFF2-40B4-BE49-F238E27FC236}">
                    <a16:creationId xmlns:a16="http://schemas.microsoft.com/office/drawing/2014/main" id="{67101168-1582-83B2-1BEA-E87328DA5492}"/>
                  </a:ext>
                </a:extLst>
              </p14:cNvPr>
              <p14:cNvContentPartPr/>
              <p14:nvPr/>
            </p14:nvContentPartPr>
            <p14:xfrm>
              <a:off x="9118654" y="4806384"/>
              <a:ext cx="360" cy="360"/>
            </p14:xfrm>
          </p:contentPart>
        </mc:Choice>
        <mc:Fallback>
          <p:pic>
            <p:nvPicPr>
              <p:cNvPr id="11" name="Ink 10">
                <a:extLst>
                  <a:ext uri="{FF2B5EF4-FFF2-40B4-BE49-F238E27FC236}">
                    <a16:creationId xmlns:a16="http://schemas.microsoft.com/office/drawing/2014/main" xmlns="" xmlns:p14="http://schemas.microsoft.com/office/powerpoint/2010/main" id="{67101168-1582-83B2-1BEA-E87328DA5492}"/>
                  </a:ext>
                </a:extLst>
              </p:cNvPr>
              <p:cNvPicPr/>
              <p:nvPr/>
            </p:nvPicPr>
            <p:blipFill>
              <a:blip r:embed="rId9"/>
              <a:stretch>
                <a:fillRect/>
              </a:stretch>
            </p:blipFill>
            <p:spPr>
              <a:xfrm>
                <a:off x="9112534" y="480026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12" name="Ink 11">
                <a:extLst>
                  <a:ext uri="{FF2B5EF4-FFF2-40B4-BE49-F238E27FC236}">
                    <a16:creationId xmlns:a16="http://schemas.microsoft.com/office/drawing/2014/main" id="{60959754-CA4D-B1A5-1B78-D1428200F594}"/>
                  </a:ext>
                </a:extLst>
              </p14:cNvPr>
              <p14:cNvContentPartPr/>
              <p14:nvPr/>
            </p14:nvContentPartPr>
            <p14:xfrm>
              <a:off x="9363814" y="4990344"/>
              <a:ext cx="360" cy="360"/>
            </p14:xfrm>
          </p:contentPart>
        </mc:Choice>
        <mc:Fallback>
          <p:pic>
            <p:nvPicPr>
              <p:cNvPr id="12" name="Ink 11">
                <a:extLst>
                  <a:ext uri="{FF2B5EF4-FFF2-40B4-BE49-F238E27FC236}">
                    <a16:creationId xmlns:a16="http://schemas.microsoft.com/office/drawing/2014/main" xmlns="" xmlns:p14="http://schemas.microsoft.com/office/powerpoint/2010/main" id="{60959754-CA4D-B1A5-1B78-D1428200F594}"/>
                  </a:ext>
                </a:extLst>
              </p:cNvPr>
              <p:cNvPicPr/>
              <p:nvPr/>
            </p:nvPicPr>
            <p:blipFill>
              <a:blip r:embed="rId9"/>
              <a:stretch>
                <a:fillRect/>
              </a:stretch>
            </p:blipFill>
            <p:spPr>
              <a:xfrm>
                <a:off x="9357694" y="498422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13" name="Ink 12">
                <a:extLst>
                  <a:ext uri="{FF2B5EF4-FFF2-40B4-BE49-F238E27FC236}">
                    <a16:creationId xmlns:a16="http://schemas.microsoft.com/office/drawing/2014/main" id="{F9C46332-BBEF-7481-DC9F-80068E633603}"/>
                  </a:ext>
                </a:extLst>
              </p14:cNvPr>
              <p14:cNvContentPartPr/>
              <p14:nvPr/>
            </p14:nvContentPartPr>
            <p14:xfrm>
              <a:off x="12335974" y="2930424"/>
              <a:ext cx="360" cy="360"/>
            </p14:xfrm>
          </p:contentPart>
        </mc:Choice>
        <mc:Fallback>
          <p:pic>
            <p:nvPicPr>
              <p:cNvPr id="13" name="Ink 12">
                <a:extLst>
                  <a:ext uri="{FF2B5EF4-FFF2-40B4-BE49-F238E27FC236}">
                    <a16:creationId xmlns:a16="http://schemas.microsoft.com/office/drawing/2014/main" xmlns="" xmlns:p14="http://schemas.microsoft.com/office/powerpoint/2010/main" id="{F9C46332-BBEF-7481-DC9F-80068E633603}"/>
                  </a:ext>
                </a:extLst>
              </p:cNvPr>
              <p:cNvPicPr/>
              <p:nvPr/>
            </p:nvPicPr>
            <p:blipFill>
              <a:blip r:embed="rId9"/>
              <a:stretch>
                <a:fillRect/>
              </a:stretch>
            </p:blipFill>
            <p:spPr>
              <a:xfrm>
                <a:off x="12329854" y="292430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3">
            <p14:nvContentPartPr>
              <p14:cNvPr id="14" name="Ink 13">
                <a:extLst>
                  <a:ext uri="{FF2B5EF4-FFF2-40B4-BE49-F238E27FC236}">
                    <a16:creationId xmlns:a16="http://schemas.microsoft.com/office/drawing/2014/main" id="{3044A3A2-5A8B-8AAA-BB03-460A68DB31D7}"/>
                  </a:ext>
                </a:extLst>
              </p14:cNvPr>
              <p14:cNvContentPartPr/>
              <p14:nvPr/>
            </p14:nvContentPartPr>
            <p14:xfrm>
              <a:off x="10410694" y="4917984"/>
              <a:ext cx="360" cy="360"/>
            </p14:xfrm>
          </p:contentPart>
        </mc:Choice>
        <mc:Fallback>
          <p:pic>
            <p:nvPicPr>
              <p:cNvPr id="14" name="Ink 13">
                <a:extLst>
                  <a:ext uri="{FF2B5EF4-FFF2-40B4-BE49-F238E27FC236}">
                    <a16:creationId xmlns:a16="http://schemas.microsoft.com/office/drawing/2014/main" xmlns="" xmlns:p14="http://schemas.microsoft.com/office/powerpoint/2010/main" id="{3044A3A2-5A8B-8AAA-BB03-460A68DB31D7}"/>
                  </a:ext>
                </a:extLst>
              </p:cNvPr>
              <p:cNvPicPr/>
              <p:nvPr/>
            </p:nvPicPr>
            <p:blipFill>
              <a:blip r:embed="rId9"/>
              <a:stretch>
                <a:fillRect/>
              </a:stretch>
            </p:blipFill>
            <p:spPr>
              <a:xfrm>
                <a:off x="10404574" y="491186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
            <p14:nvContentPartPr>
              <p14:cNvPr id="15" name="Ink 14">
                <a:extLst>
                  <a:ext uri="{FF2B5EF4-FFF2-40B4-BE49-F238E27FC236}">
                    <a16:creationId xmlns:a16="http://schemas.microsoft.com/office/drawing/2014/main" id="{42E3E4B6-E38E-9877-D00E-7449FB0A032B}"/>
                  </a:ext>
                </a:extLst>
              </p14:cNvPr>
              <p14:cNvContentPartPr/>
              <p14:nvPr/>
            </p14:nvContentPartPr>
            <p14:xfrm>
              <a:off x="11328694" y="5091144"/>
              <a:ext cx="360" cy="360"/>
            </p14:xfrm>
          </p:contentPart>
        </mc:Choice>
        <mc:Fallback>
          <p:pic>
            <p:nvPicPr>
              <p:cNvPr id="15" name="Ink 14">
                <a:extLst>
                  <a:ext uri="{FF2B5EF4-FFF2-40B4-BE49-F238E27FC236}">
                    <a16:creationId xmlns:a16="http://schemas.microsoft.com/office/drawing/2014/main" xmlns="" xmlns:p14="http://schemas.microsoft.com/office/powerpoint/2010/main" id="{42E3E4B6-E38E-9877-D00E-7449FB0A032B}"/>
                  </a:ext>
                </a:extLst>
              </p:cNvPr>
              <p:cNvPicPr/>
              <p:nvPr/>
            </p:nvPicPr>
            <p:blipFill>
              <a:blip r:embed="rId9"/>
              <a:stretch>
                <a:fillRect/>
              </a:stretch>
            </p:blipFill>
            <p:spPr>
              <a:xfrm>
                <a:off x="11322574" y="508502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5">
            <p14:nvContentPartPr>
              <p14:cNvPr id="16" name="Ink 15">
                <a:extLst>
                  <a:ext uri="{FF2B5EF4-FFF2-40B4-BE49-F238E27FC236}">
                    <a16:creationId xmlns:a16="http://schemas.microsoft.com/office/drawing/2014/main" id="{CDE4D8AE-A4FD-48D4-B43C-E085CD1F6C48}"/>
                  </a:ext>
                </a:extLst>
              </p14:cNvPr>
              <p14:cNvContentPartPr/>
              <p14:nvPr/>
            </p14:nvContentPartPr>
            <p14:xfrm>
              <a:off x="5934454" y="4785864"/>
              <a:ext cx="360" cy="360"/>
            </p14:xfrm>
          </p:contentPart>
        </mc:Choice>
        <mc:Fallback>
          <p:pic>
            <p:nvPicPr>
              <p:cNvPr id="16" name="Ink 15">
                <a:extLst>
                  <a:ext uri="{FF2B5EF4-FFF2-40B4-BE49-F238E27FC236}">
                    <a16:creationId xmlns:a16="http://schemas.microsoft.com/office/drawing/2014/main" xmlns="" xmlns:p14="http://schemas.microsoft.com/office/powerpoint/2010/main" id="{CDE4D8AE-A4FD-48D4-B43C-E085CD1F6C48}"/>
                  </a:ext>
                </a:extLst>
              </p:cNvPr>
              <p:cNvPicPr/>
              <p:nvPr/>
            </p:nvPicPr>
            <p:blipFill>
              <a:blip r:embed="rId9"/>
              <a:stretch>
                <a:fillRect/>
              </a:stretch>
            </p:blipFill>
            <p:spPr>
              <a:xfrm>
                <a:off x="5928334" y="477974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6">
            <p14:nvContentPartPr>
              <p14:cNvPr id="17" name="Ink 16">
                <a:extLst>
                  <a:ext uri="{FF2B5EF4-FFF2-40B4-BE49-F238E27FC236}">
                    <a16:creationId xmlns:a16="http://schemas.microsoft.com/office/drawing/2014/main" id="{FE513C15-E020-6C0B-E188-3B436AE95263}"/>
                  </a:ext>
                </a:extLst>
              </p14:cNvPr>
              <p14:cNvContentPartPr/>
              <p14:nvPr/>
            </p14:nvContentPartPr>
            <p14:xfrm>
              <a:off x="6507574" y="5840304"/>
              <a:ext cx="360" cy="360"/>
            </p14:xfrm>
          </p:contentPart>
        </mc:Choice>
        <mc:Fallback>
          <p:pic>
            <p:nvPicPr>
              <p:cNvPr id="17" name="Ink 16">
                <a:extLst>
                  <a:ext uri="{FF2B5EF4-FFF2-40B4-BE49-F238E27FC236}">
                    <a16:creationId xmlns:a16="http://schemas.microsoft.com/office/drawing/2014/main" xmlns="" xmlns:p14="http://schemas.microsoft.com/office/powerpoint/2010/main" id="{FE513C15-E020-6C0B-E188-3B436AE95263}"/>
                  </a:ext>
                </a:extLst>
              </p:cNvPr>
              <p:cNvPicPr/>
              <p:nvPr/>
            </p:nvPicPr>
            <p:blipFill>
              <a:blip r:embed="rId9"/>
              <a:stretch>
                <a:fillRect/>
              </a:stretch>
            </p:blipFill>
            <p:spPr>
              <a:xfrm>
                <a:off x="6501454" y="583418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7">
            <p14:nvContentPartPr>
              <p14:cNvPr id="18" name="Ink 17">
                <a:extLst>
                  <a:ext uri="{FF2B5EF4-FFF2-40B4-BE49-F238E27FC236}">
                    <a16:creationId xmlns:a16="http://schemas.microsoft.com/office/drawing/2014/main" id="{35380FE5-6064-890A-13BD-5E915409E7AC}"/>
                  </a:ext>
                </a:extLst>
              </p14:cNvPr>
              <p14:cNvContentPartPr/>
              <p14:nvPr/>
            </p14:nvContentPartPr>
            <p14:xfrm>
              <a:off x="7479934" y="6254304"/>
              <a:ext cx="360" cy="360"/>
            </p14:xfrm>
          </p:contentPart>
        </mc:Choice>
        <mc:Fallback>
          <p:pic>
            <p:nvPicPr>
              <p:cNvPr id="18" name="Ink 17">
                <a:extLst>
                  <a:ext uri="{FF2B5EF4-FFF2-40B4-BE49-F238E27FC236}">
                    <a16:creationId xmlns:a16="http://schemas.microsoft.com/office/drawing/2014/main" xmlns="" xmlns:p14="http://schemas.microsoft.com/office/powerpoint/2010/main" id="{35380FE5-6064-890A-13BD-5E915409E7AC}"/>
                  </a:ext>
                </a:extLst>
              </p:cNvPr>
              <p:cNvPicPr/>
              <p:nvPr/>
            </p:nvPicPr>
            <p:blipFill>
              <a:blip r:embed="rId9"/>
              <a:stretch>
                <a:fillRect/>
              </a:stretch>
            </p:blipFill>
            <p:spPr>
              <a:xfrm>
                <a:off x="7473814" y="624818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8">
            <p14:nvContentPartPr>
              <p14:cNvPr id="19" name="Ink 18">
                <a:extLst>
                  <a:ext uri="{FF2B5EF4-FFF2-40B4-BE49-F238E27FC236}">
                    <a16:creationId xmlns:a16="http://schemas.microsoft.com/office/drawing/2014/main" id="{8AE3EFCD-E319-8E7C-3627-D04D6C3C9A0E}"/>
                  </a:ext>
                </a:extLst>
              </p14:cNvPr>
              <p14:cNvContentPartPr/>
              <p14:nvPr/>
            </p14:nvContentPartPr>
            <p14:xfrm>
              <a:off x="7540414" y="5888904"/>
              <a:ext cx="561960" cy="286560"/>
            </p14:xfrm>
          </p:contentPart>
        </mc:Choice>
        <mc:Fallback>
          <p:pic>
            <p:nvPicPr>
              <p:cNvPr id="19" name="Ink 18">
                <a:extLst>
                  <a:ext uri="{FF2B5EF4-FFF2-40B4-BE49-F238E27FC236}">
                    <a16:creationId xmlns:a16="http://schemas.microsoft.com/office/drawing/2014/main" xmlns="" xmlns:p14="http://schemas.microsoft.com/office/powerpoint/2010/main" id="{8AE3EFCD-E319-8E7C-3627-D04D6C3C9A0E}"/>
                  </a:ext>
                </a:extLst>
              </p:cNvPr>
              <p:cNvPicPr/>
              <p:nvPr/>
            </p:nvPicPr>
            <p:blipFill>
              <a:blip r:embed="rId19"/>
              <a:stretch>
                <a:fillRect/>
              </a:stretch>
            </p:blipFill>
            <p:spPr>
              <a:xfrm>
                <a:off x="7534294" y="5882784"/>
                <a:ext cx="574200" cy="298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0">
            <p14:nvContentPartPr>
              <p14:cNvPr id="20" name="Ink 19">
                <a:extLst>
                  <a:ext uri="{FF2B5EF4-FFF2-40B4-BE49-F238E27FC236}">
                    <a16:creationId xmlns:a16="http://schemas.microsoft.com/office/drawing/2014/main" id="{7E22CA10-88EF-6AA7-FB72-72D44B7DC4DD}"/>
                  </a:ext>
                </a:extLst>
              </p14:cNvPr>
              <p14:cNvContentPartPr/>
              <p14:nvPr/>
            </p14:nvContentPartPr>
            <p14:xfrm>
              <a:off x="9926854" y="4201584"/>
              <a:ext cx="360" cy="360"/>
            </p14:xfrm>
          </p:contentPart>
        </mc:Choice>
        <mc:Fallback>
          <p:pic>
            <p:nvPicPr>
              <p:cNvPr id="20" name="Ink 19">
                <a:extLst>
                  <a:ext uri="{FF2B5EF4-FFF2-40B4-BE49-F238E27FC236}">
                    <a16:creationId xmlns:a16="http://schemas.microsoft.com/office/drawing/2014/main" xmlns="" xmlns:p14="http://schemas.microsoft.com/office/powerpoint/2010/main" id="{7E22CA10-88EF-6AA7-FB72-72D44B7DC4DD}"/>
                  </a:ext>
                </a:extLst>
              </p:cNvPr>
              <p:cNvPicPr/>
              <p:nvPr/>
            </p:nvPicPr>
            <p:blipFill>
              <a:blip r:embed="rId9"/>
              <a:stretch>
                <a:fillRect/>
              </a:stretch>
            </p:blipFill>
            <p:spPr>
              <a:xfrm>
                <a:off x="9920734" y="419546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1">
            <p14:nvContentPartPr>
              <p14:cNvPr id="21" name="Ink 20">
                <a:extLst>
                  <a:ext uri="{FF2B5EF4-FFF2-40B4-BE49-F238E27FC236}">
                    <a16:creationId xmlns:a16="http://schemas.microsoft.com/office/drawing/2014/main" id="{393F7D7E-027C-DA87-C5A5-C20E88B44EF9}"/>
                  </a:ext>
                </a:extLst>
              </p14:cNvPr>
              <p14:cNvContentPartPr/>
              <p14:nvPr/>
            </p14:nvContentPartPr>
            <p14:xfrm>
              <a:off x="8831734" y="4897824"/>
              <a:ext cx="360" cy="360"/>
            </p14:xfrm>
          </p:contentPart>
        </mc:Choice>
        <mc:Fallback>
          <p:pic>
            <p:nvPicPr>
              <p:cNvPr id="21" name="Ink 20">
                <a:extLst>
                  <a:ext uri="{FF2B5EF4-FFF2-40B4-BE49-F238E27FC236}">
                    <a16:creationId xmlns:a16="http://schemas.microsoft.com/office/drawing/2014/main" xmlns="" xmlns:p14="http://schemas.microsoft.com/office/powerpoint/2010/main" id="{393F7D7E-027C-DA87-C5A5-C20E88B44EF9}"/>
                  </a:ext>
                </a:extLst>
              </p:cNvPr>
              <p:cNvPicPr/>
              <p:nvPr/>
            </p:nvPicPr>
            <p:blipFill>
              <a:blip r:embed="rId9"/>
              <a:stretch>
                <a:fillRect/>
              </a:stretch>
            </p:blipFill>
            <p:spPr>
              <a:xfrm>
                <a:off x="8825614" y="489170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2">
            <p14:nvContentPartPr>
              <p14:cNvPr id="22" name="Ink 21">
                <a:extLst>
                  <a:ext uri="{FF2B5EF4-FFF2-40B4-BE49-F238E27FC236}">
                    <a16:creationId xmlns:a16="http://schemas.microsoft.com/office/drawing/2014/main" id="{1D53D42E-B70D-CB34-F759-B0757D2DAB12}"/>
                  </a:ext>
                </a:extLst>
              </p14:cNvPr>
              <p14:cNvContentPartPr/>
              <p14:nvPr/>
            </p14:nvContentPartPr>
            <p14:xfrm>
              <a:off x="8601334" y="5059104"/>
              <a:ext cx="360" cy="360"/>
            </p14:xfrm>
          </p:contentPart>
        </mc:Choice>
        <mc:Fallback>
          <p:pic>
            <p:nvPicPr>
              <p:cNvPr id="22" name="Ink 21">
                <a:extLst>
                  <a:ext uri="{FF2B5EF4-FFF2-40B4-BE49-F238E27FC236}">
                    <a16:creationId xmlns:a16="http://schemas.microsoft.com/office/drawing/2014/main" xmlns="" xmlns:p14="http://schemas.microsoft.com/office/powerpoint/2010/main" id="{1D53D42E-B70D-CB34-F759-B0757D2DAB12}"/>
                  </a:ext>
                </a:extLst>
              </p:cNvPr>
              <p:cNvPicPr/>
              <p:nvPr/>
            </p:nvPicPr>
            <p:blipFill>
              <a:blip r:embed="rId9"/>
              <a:stretch>
                <a:fillRect/>
              </a:stretch>
            </p:blipFill>
            <p:spPr>
              <a:xfrm>
                <a:off x="8595214" y="5052984"/>
                <a:ext cx="12600" cy="126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3">
            <p14:nvContentPartPr>
              <p14:cNvPr id="23" name="Ink 22">
                <a:extLst>
                  <a:ext uri="{FF2B5EF4-FFF2-40B4-BE49-F238E27FC236}">
                    <a16:creationId xmlns:a16="http://schemas.microsoft.com/office/drawing/2014/main" id="{A7702793-C210-C009-DE04-28FFD508A941}"/>
                  </a:ext>
                </a:extLst>
              </p14:cNvPr>
              <p14:cNvContentPartPr/>
              <p14:nvPr/>
            </p14:nvContentPartPr>
            <p14:xfrm>
              <a:off x="5286454" y="6109584"/>
              <a:ext cx="246240" cy="90000"/>
            </p14:xfrm>
          </p:contentPart>
        </mc:Choice>
        <mc:Fallback>
          <p:pic>
            <p:nvPicPr>
              <p:cNvPr id="23" name="Ink 22">
                <a:extLst>
                  <a:ext uri="{FF2B5EF4-FFF2-40B4-BE49-F238E27FC236}">
                    <a16:creationId xmlns:a16="http://schemas.microsoft.com/office/drawing/2014/main" xmlns="" xmlns:p14="http://schemas.microsoft.com/office/powerpoint/2010/main" id="{A7702793-C210-C009-DE04-28FFD508A941}"/>
                  </a:ext>
                </a:extLst>
              </p:cNvPr>
              <p:cNvPicPr/>
              <p:nvPr/>
            </p:nvPicPr>
            <p:blipFill>
              <a:blip r:embed="rId24"/>
              <a:stretch>
                <a:fillRect/>
              </a:stretch>
            </p:blipFill>
            <p:spPr>
              <a:xfrm>
                <a:off x="5280334" y="6103464"/>
                <a:ext cx="258480" cy="102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25">
            <p14:nvContentPartPr>
              <p14:cNvPr id="24" name="Ink 23">
                <a:extLst>
                  <a:ext uri="{FF2B5EF4-FFF2-40B4-BE49-F238E27FC236}">
                    <a16:creationId xmlns:a16="http://schemas.microsoft.com/office/drawing/2014/main" id="{FC79BEC1-25EF-3C73-B4C1-F86D20E8E056}"/>
                  </a:ext>
                </a:extLst>
              </p14:cNvPr>
              <p14:cNvContentPartPr/>
              <p14:nvPr/>
            </p14:nvContentPartPr>
            <p14:xfrm>
              <a:off x="5193214" y="6339264"/>
              <a:ext cx="360" cy="360"/>
            </p14:xfrm>
          </p:contentPart>
        </mc:Choice>
        <mc:Fallback>
          <p:pic>
            <p:nvPicPr>
              <p:cNvPr id="24" name="Ink 23">
                <a:extLst>
                  <a:ext uri="{FF2B5EF4-FFF2-40B4-BE49-F238E27FC236}">
                    <a16:creationId xmlns:a16="http://schemas.microsoft.com/office/drawing/2014/main" xmlns="" xmlns:p14="http://schemas.microsoft.com/office/powerpoint/2010/main" id="{FC79BEC1-25EF-3C73-B4C1-F86D20E8E056}"/>
                  </a:ext>
                </a:extLst>
              </p:cNvPr>
              <p:cNvPicPr/>
              <p:nvPr/>
            </p:nvPicPr>
            <p:blipFill>
              <a:blip r:embed="rId9"/>
              <a:stretch>
                <a:fillRect/>
              </a:stretch>
            </p:blipFill>
            <p:spPr>
              <a:xfrm>
                <a:off x="5187094" y="6333144"/>
                <a:ext cx="12600" cy="12600"/>
              </a:xfrm>
              <a:prstGeom prst="rect">
                <a:avLst/>
              </a:prstGeom>
            </p:spPr>
          </p:pic>
        </mc:Fallback>
      </mc:AlternateContent>
      <p:sp>
        <p:nvSpPr>
          <p:cNvPr id="25" name="TextBox 24">
            <a:extLst>
              <a:ext uri="{FF2B5EF4-FFF2-40B4-BE49-F238E27FC236}">
                <a16:creationId xmlns:a16="http://schemas.microsoft.com/office/drawing/2014/main" xmlns="" id="{100EB187-D8A5-D60F-5582-4108A19A4984}"/>
              </a:ext>
            </a:extLst>
          </p:cNvPr>
          <p:cNvSpPr txBox="1"/>
          <p:nvPr/>
        </p:nvSpPr>
        <p:spPr>
          <a:xfrm>
            <a:off x="8149485" y="3067374"/>
            <a:ext cx="4017195" cy="2031325"/>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Cumulated blood suddenly rushes to LV during A wave</a:t>
            </a:r>
          </a:p>
          <a:p>
            <a:pPr marL="285750" indent="-285750">
              <a:buFont typeface="Arial" panose="020B0604020202020204" pitchFamily="34" charset="0"/>
              <a:buChar char="•"/>
            </a:pPr>
            <a:endParaRPr lang="en-I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Rapid rise of LVEDP due to poor compliance</a:t>
            </a:r>
          </a:p>
          <a:p>
            <a:pPr marL="285750" indent="-285750">
              <a:buFont typeface="Arial" panose="020B0604020202020204" pitchFamily="34" charset="0"/>
              <a:buChar char="•"/>
            </a:pPr>
            <a:endParaRPr lang="en-I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S4 on examination</a:t>
            </a:r>
          </a:p>
        </p:txBody>
      </p:sp>
      <p:sp>
        <p:nvSpPr>
          <p:cNvPr id="26" name="TextBox 25">
            <a:extLst>
              <a:ext uri="{FF2B5EF4-FFF2-40B4-BE49-F238E27FC236}">
                <a16:creationId xmlns:a16="http://schemas.microsoft.com/office/drawing/2014/main" xmlns="" id="{08078BA3-C2C9-43EB-3148-8BBE33F6F1E6}"/>
              </a:ext>
            </a:extLst>
          </p:cNvPr>
          <p:cNvSpPr txBox="1"/>
          <p:nvPr/>
        </p:nvSpPr>
        <p:spPr>
          <a:xfrm>
            <a:off x="4325785" y="2249521"/>
            <a:ext cx="4017195" cy="646331"/>
          </a:xfrm>
          <a:prstGeom prst="rect">
            <a:avLst/>
          </a:prstGeom>
          <a:solidFill>
            <a:schemeClr val="accent6">
              <a:lumMod val="20000"/>
              <a:lumOff val="80000"/>
            </a:schemeClr>
          </a:solidFill>
          <a:ln>
            <a:noFill/>
          </a:ln>
        </p:spPr>
        <p:txBody>
          <a:bodyPr wrap="square" rtlCol="0">
            <a:spAutoFit/>
          </a:bodyPr>
          <a:lstStyle/>
          <a:p>
            <a:pPr marL="285750" indent="-285750">
              <a:buFont typeface="Arial" panose="020B0604020202020204" pitchFamily="34" charset="0"/>
              <a:buChar char="•"/>
            </a:pPr>
            <a:r>
              <a:rPr lang="en-IN" dirty="0">
                <a:latin typeface="Arial" panose="020B0604020202020204" pitchFamily="34" charset="0"/>
                <a:cs typeface="Arial" panose="020B0604020202020204" pitchFamily="34" charset="0"/>
              </a:rPr>
              <a:t>LA </a:t>
            </a:r>
            <a:r>
              <a:rPr lang="en-IN" b="1" dirty="0">
                <a:latin typeface="Arial" panose="020B0604020202020204" pitchFamily="34" charset="0"/>
                <a:cs typeface="Arial" panose="020B0604020202020204" pitchFamily="34" charset="0"/>
              </a:rPr>
              <a:t>a</a:t>
            </a:r>
            <a:r>
              <a:rPr lang="en-IN" dirty="0">
                <a:latin typeface="Arial" panose="020B0604020202020204" pitchFamily="34" charset="0"/>
                <a:cs typeface="Arial" panose="020B0604020202020204" pitchFamily="34" charset="0"/>
              </a:rPr>
              <a:t> wave becomes prominent than v wave</a:t>
            </a:r>
          </a:p>
        </p:txBody>
      </p:sp>
    </p:spTree>
    <p:extLst>
      <p:ext uri="{BB962C8B-B14F-4D97-AF65-F5344CB8AC3E}">
        <p14:creationId xmlns:p14="http://schemas.microsoft.com/office/powerpoint/2010/main" xmlns="" val="3146802128"/>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2D9A4-5159-36BE-755A-29CF3462EF31}"/>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Compensated HF</a:t>
            </a:r>
          </a:p>
        </p:txBody>
      </p:sp>
      <p:pic>
        <p:nvPicPr>
          <p:cNvPr id="5" name="Content Placeholder 4">
            <a:extLst>
              <a:ext uri="{FF2B5EF4-FFF2-40B4-BE49-F238E27FC236}">
                <a16:creationId xmlns:a16="http://schemas.microsoft.com/office/drawing/2014/main" xmlns="" id="{2C374BF2-B2B9-1216-1477-18BC26540C56}"/>
              </a:ext>
            </a:extLst>
          </p:cNvPr>
          <p:cNvPicPr>
            <a:picLocks noGrp="1" noChangeAspect="1"/>
          </p:cNvPicPr>
          <p:nvPr>
            <p:ph idx="1"/>
          </p:nvPr>
        </p:nvPicPr>
        <p:blipFill>
          <a:blip r:embed="rId3"/>
          <a:srcRect r="59915"/>
          <a:stretch/>
        </p:blipFill>
        <p:spPr>
          <a:xfrm>
            <a:off x="1647875" y="1825625"/>
            <a:ext cx="4204970" cy="4770994"/>
          </a:xfrm>
        </p:spPr>
      </p:pic>
      <p:pic>
        <p:nvPicPr>
          <p:cNvPr id="6" name="Content Placeholder 4">
            <a:extLst>
              <a:ext uri="{FF2B5EF4-FFF2-40B4-BE49-F238E27FC236}">
                <a16:creationId xmlns:a16="http://schemas.microsoft.com/office/drawing/2014/main" xmlns="" id="{593D4C11-D5C6-4192-9CC8-B8FFF4510C1F}"/>
              </a:ext>
            </a:extLst>
          </p:cNvPr>
          <p:cNvPicPr>
            <a:picLocks noChangeAspect="1"/>
          </p:cNvPicPr>
          <p:nvPr/>
        </p:nvPicPr>
        <p:blipFill>
          <a:blip r:embed="rId3"/>
          <a:srcRect l="66394"/>
          <a:stretch/>
        </p:blipFill>
        <p:spPr>
          <a:xfrm>
            <a:off x="6339156" y="1825625"/>
            <a:ext cx="3585095" cy="4851902"/>
          </a:xfrm>
          <a:prstGeom prst="rect">
            <a:avLst/>
          </a:prstGeom>
        </p:spPr>
      </p:pic>
    </p:spTree>
    <p:extLst>
      <p:ext uri="{BB962C8B-B14F-4D97-AF65-F5344CB8AC3E}">
        <p14:creationId xmlns:p14="http://schemas.microsoft.com/office/powerpoint/2010/main" xmlns="" val="4120325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6E3A0-8FFB-4EA1-F6A3-92EE710E06F6}"/>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Stage-1 LV diastolic dysfunction</a:t>
            </a:r>
          </a:p>
        </p:txBody>
      </p:sp>
      <p:sp>
        <p:nvSpPr>
          <p:cNvPr id="3" name="Content Placeholder 2">
            <a:extLst>
              <a:ext uri="{FF2B5EF4-FFF2-40B4-BE49-F238E27FC236}">
                <a16:creationId xmlns:a16="http://schemas.microsoft.com/office/drawing/2014/main" xmlns="" id="{26234030-25EB-C214-A3FC-5A8EEB463015}"/>
              </a:ext>
            </a:extLst>
          </p:cNvPr>
          <p:cNvSpPr>
            <a:spLocks noGrp="1"/>
          </p:cNvSpPr>
          <p:nvPr>
            <p:ph idx="1"/>
          </p:nvPr>
        </p:nvSpPr>
        <p:spPr>
          <a:xfrm>
            <a:off x="838200" y="1825625"/>
            <a:ext cx="10515600" cy="4523804"/>
          </a:xfrm>
        </p:spPr>
        <p:txBody>
          <a:bodyPr>
            <a:normAutofit fontScale="85000" lnSpcReduction="10000"/>
          </a:bodyPr>
          <a:lstStyle/>
          <a:p>
            <a:pPr>
              <a:lnSpc>
                <a:spcPct val="250000"/>
              </a:lnSpc>
            </a:pPr>
            <a:r>
              <a:rPr lang="en-IN" dirty="0">
                <a:latin typeface="Arial" panose="020B0604020202020204" pitchFamily="34" charset="0"/>
                <a:cs typeface="Arial" panose="020B0604020202020204" pitchFamily="34" charset="0"/>
              </a:rPr>
              <a:t>Impaired relaxation with compensated LV systolic function</a:t>
            </a:r>
          </a:p>
          <a:p>
            <a:pPr>
              <a:lnSpc>
                <a:spcPct val="250000"/>
              </a:lnSpc>
            </a:pPr>
            <a:r>
              <a:rPr lang="en-IN" dirty="0">
                <a:latin typeface="Arial" panose="020B0604020202020204" pitchFamily="34" charset="0"/>
                <a:cs typeface="Arial" panose="020B0604020202020204" pitchFamily="34" charset="0"/>
              </a:rPr>
              <a:t>E/A Reversal &amp; E’ reduced</a:t>
            </a:r>
          </a:p>
          <a:p>
            <a:pPr>
              <a:lnSpc>
                <a:spcPct val="250000"/>
              </a:lnSpc>
            </a:pPr>
            <a:r>
              <a:rPr lang="en-IN" dirty="0">
                <a:latin typeface="Arial" panose="020B0604020202020204" pitchFamily="34" charset="0"/>
                <a:cs typeface="Arial" panose="020B0604020202020204" pitchFamily="34" charset="0"/>
              </a:rPr>
              <a:t>LV diastolic pressure and LA pressure are normal outside LVEDP</a:t>
            </a:r>
          </a:p>
          <a:p>
            <a:pPr>
              <a:lnSpc>
                <a:spcPct val="250000"/>
              </a:lnSpc>
            </a:pPr>
            <a:r>
              <a:rPr lang="en-IN" dirty="0">
                <a:latin typeface="Arial" panose="020B0604020202020204" pitchFamily="34" charset="0"/>
                <a:cs typeface="Arial" panose="020B0604020202020204" pitchFamily="34" charset="0"/>
              </a:rPr>
              <a:t>Discrepancy between LVEDP and Mean LA pressure (PCWP) is seen </a:t>
            </a: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817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2C13D83-DEA1-A736-CC68-5C248FDD1CA0}"/>
              </a:ext>
            </a:extLst>
          </p:cNvPr>
          <p:cNvPicPr>
            <a:picLocks noGrp="1" noChangeAspect="1"/>
          </p:cNvPicPr>
          <p:nvPr>
            <p:ph idx="1"/>
          </p:nvPr>
        </p:nvPicPr>
        <p:blipFill>
          <a:blip r:embed="rId2"/>
          <a:srcRect t="1521" r="3352" b="2357"/>
          <a:stretch/>
        </p:blipFill>
        <p:spPr>
          <a:xfrm>
            <a:off x="3038728" y="45938"/>
            <a:ext cx="6114544" cy="6766123"/>
          </a:xfrm>
        </p:spPr>
      </p:pic>
    </p:spTree>
    <p:extLst>
      <p:ext uri="{BB962C8B-B14F-4D97-AF65-F5344CB8AC3E}">
        <p14:creationId xmlns:p14="http://schemas.microsoft.com/office/powerpoint/2010/main" xmlns="" val="1033817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F0BD9-95EB-1A41-17A0-33091F81C82F}"/>
              </a:ext>
            </a:extLst>
          </p:cNvPr>
          <p:cNvSpPr>
            <a:spLocks noGrp="1"/>
          </p:cNvSpPr>
          <p:nvPr>
            <p:ph type="title"/>
          </p:nvPr>
        </p:nvSpPr>
        <p:spPr>
          <a:xfrm>
            <a:off x="838200" y="0"/>
            <a:ext cx="10515600" cy="1325563"/>
          </a:xfrm>
        </p:spPr>
        <p:txBody>
          <a:bodyPr/>
          <a:lstStyle/>
          <a:p>
            <a:pPr algn="ctr"/>
            <a:r>
              <a:rPr lang="en-IN" b="1" u="sng" dirty="0">
                <a:latin typeface="Arial" panose="020B0604020202020204" pitchFamily="34" charset="0"/>
                <a:cs typeface="Arial" panose="020B0604020202020204" pitchFamily="34" charset="0"/>
              </a:rPr>
              <a:t>Stage 2 to 4 </a:t>
            </a:r>
          </a:p>
        </p:txBody>
      </p:sp>
      <p:pic>
        <p:nvPicPr>
          <p:cNvPr id="5" name="Content Placeholder 4">
            <a:extLst>
              <a:ext uri="{FF2B5EF4-FFF2-40B4-BE49-F238E27FC236}">
                <a16:creationId xmlns:a16="http://schemas.microsoft.com/office/drawing/2014/main" xmlns="" id="{B6B57088-A815-ACE3-6F50-A3D5BB0C4C32}"/>
              </a:ext>
            </a:extLst>
          </p:cNvPr>
          <p:cNvPicPr>
            <a:picLocks noGrp="1" noChangeAspect="1"/>
          </p:cNvPicPr>
          <p:nvPr>
            <p:ph idx="1"/>
          </p:nvPr>
        </p:nvPicPr>
        <p:blipFill>
          <a:blip r:embed="rId2"/>
          <a:stretch>
            <a:fillRect/>
          </a:stretch>
        </p:blipFill>
        <p:spPr>
          <a:xfrm>
            <a:off x="1102548" y="998464"/>
            <a:ext cx="9255209" cy="5616409"/>
          </a:xfrm>
        </p:spPr>
      </p:pic>
      <p:sp>
        <p:nvSpPr>
          <p:cNvPr id="6" name="TextBox 5">
            <a:extLst>
              <a:ext uri="{FF2B5EF4-FFF2-40B4-BE49-F238E27FC236}">
                <a16:creationId xmlns:a16="http://schemas.microsoft.com/office/drawing/2014/main" xmlns="" id="{BC06507E-7EE0-6469-5E74-6F31642C9129}"/>
              </a:ext>
            </a:extLst>
          </p:cNvPr>
          <p:cNvSpPr txBox="1"/>
          <p:nvPr/>
        </p:nvSpPr>
        <p:spPr>
          <a:xfrm>
            <a:off x="3708603" y="4738588"/>
            <a:ext cx="4479900" cy="1120948"/>
          </a:xfrm>
          <a:prstGeom prst="rect">
            <a:avLst/>
          </a:prstGeom>
          <a:solidFill>
            <a:schemeClr val="accent6">
              <a:lumMod val="20000"/>
              <a:lumOff val="80000"/>
            </a:schemeClr>
          </a:solidFill>
          <a:ln>
            <a:noFill/>
          </a:ln>
        </p:spPr>
        <p:txBody>
          <a:bodyPr wrap="square" rtlCol="0">
            <a:spAutoFit/>
          </a:bodyPr>
          <a:lstStyle/>
          <a:p>
            <a:pPr marL="342900" indent="-342900">
              <a:lnSpc>
                <a:spcPct val="200000"/>
              </a:lnSpc>
              <a:buFont typeface="+mj-lt"/>
              <a:buAutoNum type="arabicPeriod"/>
            </a:pPr>
            <a:r>
              <a:rPr lang="en-US" dirty="0"/>
              <a:t>LV compliance is overwhelmed</a:t>
            </a:r>
          </a:p>
          <a:p>
            <a:pPr marL="342900" indent="-342900">
              <a:lnSpc>
                <a:spcPct val="200000"/>
              </a:lnSpc>
              <a:buFont typeface="+mj-lt"/>
              <a:buAutoNum type="arabicPeriod"/>
            </a:pPr>
            <a:r>
              <a:rPr lang="en-US" dirty="0"/>
              <a:t>Sharp ↑LV pressure throughout diastole</a:t>
            </a:r>
            <a:endParaRPr lang="en-IN"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73B92D6F-D281-33AD-CFEB-BE22C3B3204C}"/>
              </a:ext>
            </a:extLst>
          </p:cNvPr>
          <p:cNvSpPr txBox="1"/>
          <p:nvPr/>
        </p:nvSpPr>
        <p:spPr>
          <a:xfrm>
            <a:off x="106505" y="4291112"/>
            <a:ext cx="3469924" cy="923330"/>
          </a:xfrm>
          <a:prstGeom prst="rect">
            <a:avLst/>
          </a:prstGeom>
          <a:solidFill>
            <a:schemeClr val="accent6">
              <a:lumMod val="20000"/>
              <a:lumOff val="80000"/>
            </a:schemeClr>
          </a:solidFill>
          <a:ln>
            <a:noFill/>
          </a:ln>
        </p:spPr>
        <p:txBody>
          <a:bodyPr wrap="square" rtlCol="0">
            <a:spAutoFit/>
          </a:bodyPr>
          <a:lstStyle/>
          <a:p>
            <a:pPr marL="342900" indent="-342900">
              <a:buFont typeface="+mj-lt"/>
              <a:buAutoNum type="arabicPeriod"/>
            </a:pPr>
            <a:r>
              <a:rPr lang="en-US" dirty="0"/>
              <a:t>Increases LA pressure “push” flow in the LV </a:t>
            </a:r>
            <a:r>
              <a:rPr lang="en-US" dirty="0">
                <a:sym typeface="Wingdings" panose="05000000000000000000" pitchFamily="2" charset="2"/>
              </a:rPr>
              <a:t> </a:t>
            </a:r>
            <a:r>
              <a:rPr lang="en-US" dirty="0"/>
              <a:t>↑ E</a:t>
            </a:r>
          </a:p>
          <a:p>
            <a:pPr marL="342900" indent="-342900">
              <a:buFont typeface="+mj-lt"/>
              <a:buAutoNum type="arabicPeriod"/>
            </a:pPr>
            <a:r>
              <a:rPr lang="en-IN" dirty="0">
                <a:latin typeface="Arial" panose="020B0604020202020204" pitchFamily="34" charset="0"/>
                <a:cs typeface="Arial" panose="020B0604020202020204" pitchFamily="34" charset="0"/>
              </a:rPr>
              <a:t>S3 on examination</a:t>
            </a:r>
          </a:p>
        </p:txBody>
      </p:sp>
    </p:spTree>
    <p:extLst>
      <p:ext uri="{BB962C8B-B14F-4D97-AF65-F5344CB8AC3E}">
        <p14:creationId xmlns:p14="http://schemas.microsoft.com/office/powerpoint/2010/main" xmlns="" val="9187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26F838-16EE-1CBD-0D49-EBF734884A77}"/>
              </a:ext>
            </a:extLst>
          </p:cNvPr>
          <p:cNvSpPr>
            <a:spLocks noGrp="1"/>
          </p:cNvSpPr>
          <p:nvPr>
            <p:ph idx="1"/>
          </p:nvPr>
        </p:nvSpPr>
        <p:spPr/>
        <p:txBody>
          <a:bodyPr/>
          <a:lstStyle/>
          <a:p>
            <a:pPr>
              <a:lnSpc>
                <a:spcPct val="200000"/>
              </a:lnSpc>
            </a:pPr>
            <a:r>
              <a:rPr lang="en-IN" dirty="0"/>
              <a:t>Mean PCWP = Mean LA pressure</a:t>
            </a:r>
          </a:p>
          <a:p>
            <a:pPr>
              <a:lnSpc>
                <a:spcPct val="200000"/>
              </a:lnSpc>
            </a:pPr>
            <a:r>
              <a:rPr lang="en-IN" dirty="0"/>
              <a:t>PCWP is delayed 50-150 </a:t>
            </a:r>
            <a:r>
              <a:rPr lang="en-IN" dirty="0" err="1"/>
              <a:t>ms</a:t>
            </a:r>
            <a:r>
              <a:rPr lang="en-IN" dirty="0"/>
              <a:t> to that of LAP</a:t>
            </a:r>
          </a:p>
          <a:p>
            <a:pPr>
              <a:lnSpc>
                <a:spcPct val="200000"/>
              </a:lnSpc>
            </a:pPr>
            <a:r>
              <a:rPr lang="en-IN" dirty="0"/>
              <a:t>Smoother contour: less deep X and Y descents (Damping)</a:t>
            </a:r>
          </a:p>
          <a:p>
            <a:pPr>
              <a:lnSpc>
                <a:spcPct val="200000"/>
              </a:lnSpc>
            </a:pPr>
            <a:r>
              <a:rPr lang="en-IN" dirty="0"/>
              <a:t>Normal PCWP: </a:t>
            </a:r>
            <a:r>
              <a:rPr lang="en-IN" b="1" dirty="0"/>
              <a:t>&lt;/= 12 mmHg</a:t>
            </a:r>
          </a:p>
        </p:txBody>
      </p:sp>
      <p:sp>
        <p:nvSpPr>
          <p:cNvPr id="4" name="Title 1">
            <a:extLst>
              <a:ext uri="{FF2B5EF4-FFF2-40B4-BE49-F238E27FC236}">
                <a16:creationId xmlns:a16="http://schemas.microsoft.com/office/drawing/2014/main" xmlns="" id="{6D56F3DB-AD19-8758-A8B6-FFF52BC1F9CE}"/>
              </a:ext>
            </a:extLst>
          </p:cNvPr>
          <p:cNvSpPr>
            <a:spLocks noGrp="1"/>
          </p:cNvSpPr>
          <p:nvPr>
            <p:ph type="title"/>
          </p:nvPr>
        </p:nvSpPr>
        <p:spPr>
          <a:xfrm>
            <a:off x="838200" y="365125"/>
            <a:ext cx="10515600" cy="1325563"/>
          </a:xfrm>
        </p:spPr>
        <p:txBody>
          <a:bodyPr/>
          <a:lstStyle/>
          <a:p>
            <a:pPr algn="ctr"/>
            <a:r>
              <a:rPr lang="en-IN" b="1" dirty="0">
                <a:latin typeface="Arial" panose="020B0604020202020204" pitchFamily="34" charset="0"/>
                <a:cs typeface="Arial" panose="020B0604020202020204" pitchFamily="34" charset="0"/>
              </a:rPr>
              <a:t>PCWP Vs Actual LA Pressure</a:t>
            </a:r>
          </a:p>
        </p:txBody>
      </p:sp>
    </p:spTree>
    <p:extLst>
      <p:ext uri="{BB962C8B-B14F-4D97-AF65-F5344CB8AC3E}">
        <p14:creationId xmlns:p14="http://schemas.microsoft.com/office/powerpoint/2010/main" xmlns="" val="2455074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A7B7C-2FA0-535B-D30A-2CAB534000B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1A5E7379-9165-27DF-E929-0139F60DDF9F}"/>
              </a:ext>
            </a:extLst>
          </p:cNvPr>
          <p:cNvSpPr>
            <a:spLocks noGrp="1"/>
          </p:cNvSpPr>
          <p:nvPr>
            <p:ph idx="1"/>
          </p:nvPr>
        </p:nvSpPr>
        <p:spPr/>
        <p:txBody>
          <a:bodyPr/>
          <a:lstStyle/>
          <a:p>
            <a:endParaRPr lang="en-US" dirty="0"/>
          </a:p>
          <a:p>
            <a:r>
              <a:rPr lang="en-US" b="1" dirty="0"/>
              <a:t>Isolated S4</a:t>
            </a:r>
            <a:r>
              <a:rPr lang="en-US" dirty="0"/>
              <a:t>: loss of LV compliance with ↑ LVEDP but normal mean LV diastolic pressure</a:t>
            </a:r>
          </a:p>
          <a:p>
            <a:endParaRPr lang="en-US" dirty="0"/>
          </a:p>
          <a:p>
            <a:r>
              <a:rPr lang="en-US" b="1" dirty="0"/>
              <a:t>Presence of S3:</a:t>
            </a:r>
            <a:r>
              <a:rPr lang="en-US" dirty="0"/>
              <a:t> LV decompensation with volume overload of LV, LA and pulmonary capillaries, and a push from LA to LV in early diastole</a:t>
            </a:r>
            <a:endParaRPr lang="en-IN" dirty="0"/>
          </a:p>
        </p:txBody>
      </p:sp>
    </p:spTree>
    <p:extLst>
      <p:ext uri="{BB962C8B-B14F-4D97-AF65-F5344CB8AC3E}">
        <p14:creationId xmlns:p14="http://schemas.microsoft.com/office/powerpoint/2010/main" xmlns="" val="8300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B109-3D2F-E745-3C23-092F45AC86FD}"/>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Decompensated Heart failure</a:t>
            </a:r>
          </a:p>
        </p:txBody>
      </p:sp>
      <p:sp>
        <p:nvSpPr>
          <p:cNvPr id="3" name="Content Placeholder 2">
            <a:extLst>
              <a:ext uri="{FF2B5EF4-FFF2-40B4-BE49-F238E27FC236}">
                <a16:creationId xmlns:a16="http://schemas.microsoft.com/office/drawing/2014/main" xmlns="" id="{CAC10F0B-B2F2-9309-3BFA-95EA64D1A4D3}"/>
              </a:ext>
            </a:extLst>
          </p:cNvPr>
          <p:cNvSpPr>
            <a:spLocks noGrp="1"/>
          </p:cNvSpPr>
          <p:nvPr>
            <p:ph idx="1"/>
          </p:nvPr>
        </p:nvSpPr>
        <p:spPr/>
        <p:txBody>
          <a:bodyPr/>
          <a:lstStyle/>
          <a:p>
            <a:endParaRPr lang="en-IN" dirty="0"/>
          </a:p>
          <a:p>
            <a:r>
              <a:rPr lang="en-IN" sz="3200" dirty="0"/>
              <a:t>Early diastolic gradient +: due to pushing effect </a:t>
            </a:r>
          </a:p>
          <a:p>
            <a:endParaRPr lang="en-IN" sz="3200" dirty="0"/>
          </a:p>
          <a:p>
            <a:r>
              <a:rPr lang="en-IN" sz="3200" dirty="0"/>
              <a:t>Elevated LA or PCWP</a:t>
            </a:r>
          </a:p>
          <a:p>
            <a:endParaRPr lang="en-IN" sz="3200" dirty="0"/>
          </a:p>
          <a:p>
            <a:r>
              <a:rPr lang="en-IN" sz="3200" dirty="0"/>
              <a:t>Sharp increase in LV diastolic pressure: Dip-plateau or sharply upsloping LV pressures</a:t>
            </a:r>
          </a:p>
        </p:txBody>
      </p:sp>
    </p:spTree>
    <p:extLst>
      <p:ext uri="{BB962C8B-B14F-4D97-AF65-F5344CB8AC3E}">
        <p14:creationId xmlns:p14="http://schemas.microsoft.com/office/powerpoint/2010/main" xmlns="" val="3343592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30B69-1840-6BDD-5195-EAAA1A46BD92}"/>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Decompensated Heart failure</a:t>
            </a:r>
            <a:endParaRPr lang="en-IN" dirty="0"/>
          </a:p>
        </p:txBody>
      </p:sp>
      <p:sp>
        <p:nvSpPr>
          <p:cNvPr id="3" name="Content Placeholder 2">
            <a:extLst>
              <a:ext uri="{FF2B5EF4-FFF2-40B4-BE49-F238E27FC236}">
                <a16:creationId xmlns:a16="http://schemas.microsoft.com/office/drawing/2014/main" xmlns="" id="{A675C46A-2E54-4793-717D-C2BC55557950}"/>
              </a:ext>
            </a:extLst>
          </p:cNvPr>
          <p:cNvSpPr>
            <a:spLocks noGrp="1"/>
          </p:cNvSpPr>
          <p:nvPr>
            <p:ph idx="1"/>
          </p:nvPr>
        </p:nvSpPr>
        <p:spPr/>
        <p:txBody>
          <a:bodyPr/>
          <a:lstStyle/>
          <a:p>
            <a:pPr>
              <a:lnSpc>
                <a:spcPct val="200000"/>
              </a:lnSpc>
            </a:pPr>
            <a:r>
              <a:rPr lang="en-IN" dirty="0">
                <a:latin typeface="Arial" panose="020B0604020202020204" pitchFamily="34" charset="0"/>
                <a:cs typeface="Arial" panose="020B0604020202020204" pitchFamily="34" charset="0"/>
              </a:rPr>
              <a:t>E/A &gt; 1.5</a:t>
            </a:r>
          </a:p>
          <a:p>
            <a:pPr>
              <a:lnSpc>
                <a:spcPct val="200000"/>
              </a:lnSpc>
            </a:pPr>
            <a:r>
              <a:rPr lang="en-IN" dirty="0">
                <a:latin typeface="Arial" panose="020B0604020202020204" pitchFamily="34" charset="0"/>
                <a:cs typeface="Arial" panose="020B0604020202020204" pitchFamily="34" charset="0"/>
              </a:rPr>
              <a:t>IVRT will be reduced</a:t>
            </a:r>
          </a:p>
          <a:p>
            <a:pPr>
              <a:lnSpc>
                <a:spcPct val="200000"/>
              </a:lnSpc>
            </a:pPr>
            <a:r>
              <a:rPr lang="en-IN" dirty="0">
                <a:latin typeface="Arial" panose="020B0604020202020204" pitchFamily="34" charset="0"/>
                <a:cs typeface="Arial" panose="020B0604020202020204" pitchFamily="34" charset="0"/>
              </a:rPr>
              <a:t>E’ will be reduced</a:t>
            </a:r>
          </a:p>
        </p:txBody>
      </p:sp>
    </p:spTree>
    <p:extLst>
      <p:ext uri="{BB962C8B-B14F-4D97-AF65-F5344CB8AC3E}">
        <p14:creationId xmlns:p14="http://schemas.microsoft.com/office/powerpoint/2010/main" xmlns="" val="4139662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A480F8C-807F-3CD3-85E8-26093BC22F48}"/>
              </a:ext>
            </a:extLst>
          </p:cNvPr>
          <p:cNvSpPr/>
          <p:nvPr/>
        </p:nvSpPr>
        <p:spPr>
          <a:xfrm>
            <a:off x="4726112" y="5797192"/>
            <a:ext cx="2239766" cy="739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84482977-A655-2624-A4E5-90C534642655}"/>
              </a:ext>
            </a:extLst>
          </p:cNvPr>
          <p:cNvSpPr/>
          <p:nvPr/>
        </p:nvSpPr>
        <p:spPr>
          <a:xfrm>
            <a:off x="8340903" y="5651640"/>
            <a:ext cx="2239766" cy="120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Content Placeholder 4">
            <a:extLst>
              <a:ext uri="{FF2B5EF4-FFF2-40B4-BE49-F238E27FC236}">
                <a16:creationId xmlns:a16="http://schemas.microsoft.com/office/drawing/2014/main" xmlns="" id="{B2AF6288-1B08-C132-BA62-FCD7B82851D2}"/>
              </a:ext>
            </a:extLst>
          </p:cNvPr>
          <p:cNvPicPr>
            <a:picLocks noGrp="1" noChangeAspect="1"/>
          </p:cNvPicPr>
          <p:nvPr>
            <p:ph idx="1"/>
          </p:nvPr>
        </p:nvPicPr>
        <p:blipFill>
          <a:blip r:embed="rId3"/>
          <a:srcRect l="66394"/>
          <a:stretch/>
        </p:blipFill>
        <p:spPr>
          <a:xfrm>
            <a:off x="2761372" y="1633636"/>
            <a:ext cx="3623100" cy="4903296"/>
          </a:xfrm>
          <a:prstGeom prst="rect">
            <a:avLst/>
          </a:prstGeom>
        </p:spPr>
      </p:pic>
      <p:pic>
        <p:nvPicPr>
          <p:cNvPr id="12" name="Picture 11">
            <a:extLst>
              <a:ext uri="{FF2B5EF4-FFF2-40B4-BE49-F238E27FC236}">
                <a16:creationId xmlns:a16="http://schemas.microsoft.com/office/drawing/2014/main" xmlns="" id="{25271835-7401-1780-C429-A276C1F1661B}"/>
              </a:ext>
            </a:extLst>
          </p:cNvPr>
          <p:cNvPicPr>
            <a:picLocks noChangeAspect="1"/>
          </p:cNvPicPr>
          <p:nvPr/>
        </p:nvPicPr>
        <p:blipFill>
          <a:blip r:embed="rId4"/>
          <a:stretch>
            <a:fillRect/>
          </a:stretch>
        </p:blipFill>
        <p:spPr>
          <a:xfrm>
            <a:off x="1786255" y="2187612"/>
            <a:ext cx="787422" cy="4214164"/>
          </a:xfrm>
          <a:prstGeom prst="rect">
            <a:avLst/>
          </a:prstGeom>
        </p:spPr>
      </p:pic>
      <p:pic>
        <p:nvPicPr>
          <p:cNvPr id="14" name="Picture 13">
            <a:extLst>
              <a:ext uri="{FF2B5EF4-FFF2-40B4-BE49-F238E27FC236}">
                <a16:creationId xmlns:a16="http://schemas.microsoft.com/office/drawing/2014/main" xmlns="" id="{7C4F7546-E469-D133-0D61-A4035BD13C4E}"/>
              </a:ext>
            </a:extLst>
          </p:cNvPr>
          <p:cNvPicPr>
            <a:picLocks noChangeAspect="1"/>
          </p:cNvPicPr>
          <p:nvPr/>
        </p:nvPicPr>
        <p:blipFill>
          <a:blip r:embed="rId5"/>
          <a:stretch>
            <a:fillRect/>
          </a:stretch>
        </p:blipFill>
        <p:spPr>
          <a:xfrm>
            <a:off x="6965878" y="505075"/>
            <a:ext cx="3841845" cy="3987645"/>
          </a:xfrm>
          <a:prstGeom prst="rect">
            <a:avLst/>
          </a:prstGeom>
        </p:spPr>
      </p:pic>
    </p:spTree>
    <p:extLst>
      <p:ext uri="{BB962C8B-B14F-4D97-AF65-F5344CB8AC3E}">
        <p14:creationId xmlns:p14="http://schemas.microsoft.com/office/powerpoint/2010/main" xmlns="" val="3010389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A480F8C-807F-3CD3-85E8-26093BC22F48}"/>
              </a:ext>
            </a:extLst>
          </p:cNvPr>
          <p:cNvSpPr/>
          <p:nvPr/>
        </p:nvSpPr>
        <p:spPr>
          <a:xfrm>
            <a:off x="4726112" y="5797192"/>
            <a:ext cx="2239766" cy="739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84482977-A655-2624-A4E5-90C534642655}"/>
              </a:ext>
            </a:extLst>
          </p:cNvPr>
          <p:cNvSpPr/>
          <p:nvPr/>
        </p:nvSpPr>
        <p:spPr>
          <a:xfrm>
            <a:off x="8340903" y="5651640"/>
            <a:ext cx="2239766" cy="120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Content Placeholder 4">
            <a:extLst>
              <a:ext uri="{FF2B5EF4-FFF2-40B4-BE49-F238E27FC236}">
                <a16:creationId xmlns:a16="http://schemas.microsoft.com/office/drawing/2014/main" xmlns="" id="{B2AF6288-1B08-C132-BA62-FCD7B82851D2}"/>
              </a:ext>
            </a:extLst>
          </p:cNvPr>
          <p:cNvPicPr>
            <a:picLocks noGrp="1" noChangeAspect="1"/>
          </p:cNvPicPr>
          <p:nvPr>
            <p:ph idx="1"/>
          </p:nvPr>
        </p:nvPicPr>
        <p:blipFill>
          <a:blip r:embed="rId3"/>
          <a:srcRect l="66394"/>
          <a:stretch/>
        </p:blipFill>
        <p:spPr>
          <a:xfrm>
            <a:off x="2761372" y="1633636"/>
            <a:ext cx="3623100" cy="4903296"/>
          </a:xfrm>
          <a:prstGeom prst="rect">
            <a:avLst/>
          </a:prstGeom>
        </p:spPr>
      </p:pic>
      <p:pic>
        <p:nvPicPr>
          <p:cNvPr id="12" name="Picture 11">
            <a:extLst>
              <a:ext uri="{FF2B5EF4-FFF2-40B4-BE49-F238E27FC236}">
                <a16:creationId xmlns:a16="http://schemas.microsoft.com/office/drawing/2014/main" xmlns="" id="{25271835-7401-1780-C429-A276C1F1661B}"/>
              </a:ext>
            </a:extLst>
          </p:cNvPr>
          <p:cNvPicPr>
            <a:picLocks noChangeAspect="1"/>
          </p:cNvPicPr>
          <p:nvPr/>
        </p:nvPicPr>
        <p:blipFill>
          <a:blip r:embed="rId4"/>
          <a:stretch>
            <a:fillRect/>
          </a:stretch>
        </p:blipFill>
        <p:spPr>
          <a:xfrm>
            <a:off x="1786255" y="2187612"/>
            <a:ext cx="787422" cy="4214164"/>
          </a:xfrm>
          <a:prstGeom prst="rect">
            <a:avLst/>
          </a:prstGeom>
        </p:spPr>
      </p:pic>
      <p:pic>
        <p:nvPicPr>
          <p:cNvPr id="14" name="Picture 13">
            <a:extLst>
              <a:ext uri="{FF2B5EF4-FFF2-40B4-BE49-F238E27FC236}">
                <a16:creationId xmlns:a16="http://schemas.microsoft.com/office/drawing/2014/main" xmlns="" id="{7C4F7546-E469-D133-0D61-A4035BD13C4E}"/>
              </a:ext>
            </a:extLst>
          </p:cNvPr>
          <p:cNvPicPr>
            <a:picLocks noChangeAspect="1"/>
          </p:cNvPicPr>
          <p:nvPr/>
        </p:nvPicPr>
        <p:blipFill>
          <a:blip r:embed="rId5"/>
          <a:stretch>
            <a:fillRect/>
          </a:stretch>
        </p:blipFill>
        <p:spPr>
          <a:xfrm>
            <a:off x="6965878" y="505075"/>
            <a:ext cx="3841845" cy="3987645"/>
          </a:xfrm>
          <a:prstGeom prst="rect">
            <a:avLst/>
          </a:prstGeom>
        </p:spPr>
      </p:pic>
    </p:spTree>
    <p:extLst>
      <p:ext uri="{BB962C8B-B14F-4D97-AF65-F5344CB8AC3E}">
        <p14:creationId xmlns:p14="http://schemas.microsoft.com/office/powerpoint/2010/main" xmlns="" val="1308192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5837D-FA7E-8DD7-87DA-01F6ABD6D58D}"/>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LVEDP &amp; PCWP</a:t>
            </a:r>
          </a:p>
        </p:txBody>
      </p:sp>
      <p:sp>
        <p:nvSpPr>
          <p:cNvPr id="3" name="Content Placeholder 2">
            <a:extLst>
              <a:ext uri="{FF2B5EF4-FFF2-40B4-BE49-F238E27FC236}">
                <a16:creationId xmlns:a16="http://schemas.microsoft.com/office/drawing/2014/main" xmlns="" id="{2CD2FB84-66C3-06DC-3F1E-94B7566FE563}"/>
              </a:ext>
            </a:extLst>
          </p:cNvPr>
          <p:cNvSpPr>
            <a:spLocks noGrp="1"/>
          </p:cNvSpPr>
          <p:nvPr>
            <p:ph idx="1"/>
          </p:nvPr>
        </p:nvSpPr>
        <p:spPr>
          <a:xfrm>
            <a:off x="838200" y="1701943"/>
            <a:ext cx="10515600" cy="4790932"/>
          </a:xfrm>
        </p:spPr>
        <p:txBody>
          <a:bodyPr>
            <a:normAutofit lnSpcReduction="10000"/>
          </a:bodyPr>
          <a:lstStyle/>
          <a:p>
            <a:r>
              <a:rPr lang="en-IN" dirty="0"/>
              <a:t>Normally </a:t>
            </a:r>
            <a:r>
              <a:rPr lang="en-IN" dirty="0">
                <a:sym typeface="Wingdings" panose="05000000000000000000" pitchFamily="2" charset="2"/>
              </a:rPr>
              <a:t></a:t>
            </a:r>
            <a:r>
              <a:rPr lang="en-IN" dirty="0"/>
              <a:t>  Mean PCWP= Mean LA pressure = LVEDP</a:t>
            </a:r>
          </a:p>
          <a:p>
            <a:endParaRPr lang="en-IN" dirty="0"/>
          </a:p>
          <a:p>
            <a:r>
              <a:rPr lang="en-IN" dirty="0"/>
              <a:t>PCWP &lt; LVEDP </a:t>
            </a:r>
            <a:r>
              <a:rPr lang="en-IN" dirty="0">
                <a:sym typeface="Wingdings" panose="05000000000000000000" pitchFamily="2" charset="2"/>
              </a:rPr>
              <a:t> Compensated systolic or diastolic dysfunction, Decompensated severe AR</a:t>
            </a:r>
          </a:p>
          <a:p>
            <a:endParaRPr lang="en-IN" dirty="0"/>
          </a:p>
          <a:p>
            <a:r>
              <a:rPr lang="en-IN" b="1" dirty="0"/>
              <a:t>PCWP&gt; LVEDP</a:t>
            </a:r>
          </a:p>
          <a:p>
            <a:pPr lvl="1"/>
            <a:r>
              <a:rPr lang="en-IN" dirty="0"/>
              <a:t>MS</a:t>
            </a:r>
          </a:p>
          <a:p>
            <a:pPr lvl="1"/>
            <a:r>
              <a:rPr lang="en-IN" dirty="0"/>
              <a:t>Decompensated MR</a:t>
            </a:r>
          </a:p>
          <a:p>
            <a:pPr lvl="1"/>
            <a:r>
              <a:rPr lang="en-IN" dirty="0"/>
              <a:t>Severe PAH</a:t>
            </a:r>
          </a:p>
          <a:p>
            <a:pPr lvl="1"/>
            <a:r>
              <a:rPr lang="en-IN" dirty="0"/>
              <a:t>PA catheter wedged in zone 1 or zone 2</a:t>
            </a:r>
          </a:p>
          <a:p>
            <a:pPr lvl="1"/>
            <a:r>
              <a:rPr lang="en-IN" dirty="0"/>
              <a:t>Pulmonary catheter wedging in critical illness (sepsis, Hypoxemia)</a:t>
            </a:r>
          </a:p>
        </p:txBody>
      </p:sp>
    </p:spTree>
    <p:extLst>
      <p:ext uri="{BB962C8B-B14F-4D97-AF65-F5344CB8AC3E}">
        <p14:creationId xmlns:p14="http://schemas.microsoft.com/office/powerpoint/2010/main" xmlns="" val="2946955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02147-C437-FCA9-C974-6900FEBDCB3B}"/>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IN LVEDP DETERMINATION</a:t>
            </a:r>
          </a:p>
        </p:txBody>
      </p:sp>
      <p:sp>
        <p:nvSpPr>
          <p:cNvPr id="3" name="Content Placeholder 2">
            <a:extLst>
              <a:ext uri="{FF2B5EF4-FFF2-40B4-BE49-F238E27FC236}">
                <a16:creationId xmlns:a16="http://schemas.microsoft.com/office/drawing/2014/main" xmlns="" id="{1D1CBBA9-4994-21A1-1F2F-2EF791B068FB}"/>
              </a:ext>
            </a:extLst>
          </p:cNvPr>
          <p:cNvSpPr>
            <a:spLocks noGrp="1"/>
          </p:cNvSpPr>
          <p:nvPr>
            <p:ph idx="1"/>
          </p:nvPr>
        </p:nvSpPr>
        <p:spPr/>
        <p:txBody>
          <a:bodyPr/>
          <a:lstStyle/>
          <a:p>
            <a:r>
              <a:rPr lang="en-US" dirty="0"/>
              <a:t>Using the ACIST system for contrast injection with its built-in pressure transducer the </a:t>
            </a:r>
            <a:r>
              <a:rPr lang="en-US" b="1" dirty="0"/>
              <a:t>signal tends to be delayed 50 to 100 milliseconds </a:t>
            </a:r>
            <a:r>
              <a:rPr lang="en-US" dirty="0"/>
              <a:t>relative to the ECG</a:t>
            </a:r>
          </a:p>
          <a:p>
            <a:endParaRPr lang="en-US" dirty="0"/>
          </a:p>
          <a:p>
            <a:r>
              <a:rPr lang="en-US" dirty="0"/>
              <a:t>All hemodynamic waves are delayed relatively to their usual ECG timing</a:t>
            </a:r>
            <a:endParaRPr lang="en-IN" dirty="0"/>
          </a:p>
        </p:txBody>
      </p:sp>
    </p:spTree>
    <p:extLst>
      <p:ext uri="{BB962C8B-B14F-4D97-AF65-F5344CB8AC3E}">
        <p14:creationId xmlns:p14="http://schemas.microsoft.com/office/powerpoint/2010/main" xmlns="" val="1041687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02147-C437-FCA9-C974-6900FEBDCB3B}"/>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IN LVEDP DETERMINATION</a:t>
            </a:r>
          </a:p>
        </p:txBody>
      </p:sp>
      <p:sp>
        <p:nvSpPr>
          <p:cNvPr id="3" name="Content Placeholder 2">
            <a:extLst>
              <a:ext uri="{FF2B5EF4-FFF2-40B4-BE49-F238E27FC236}">
                <a16:creationId xmlns:a16="http://schemas.microsoft.com/office/drawing/2014/main" xmlns="" id="{1D1CBBA9-4994-21A1-1F2F-2EF791B068FB}"/>
              </a:ext>
            </a:extLst>
          </p:cNvPr>
          <p:cNvSpPr>
            <a:spLocks noGrp="1"/>
          </p:cNvSpPr>
          <p:nvPr>
            <p:ph idx="1"/>
          </p:nvPr>
        </p:nvSpPr>
        <p:spPr>
          <a:xfrm>
            <a:off x="735458" y="1825625"/>
            <a:ext cx="10515600" cy="4351338"/>
          </a:xfrm>
        </p:spPr>
        <p:txBody>
          <a:bodyPr/>
          <a:lstStyle/>
          <a:p>
            <a:pPr marL="0" indent="0" algn="ctr">
              <a:buNone/>
            </a:pPr>
            <a:r>
              <a:rPr lang="en-US" b="1" u="sng" dirty="0">
                <a:latin typeface="Arial" panose="020B0604020202020204" pitchFamily="34" charset="0"/>
                <a:cs typeface="Arial" panose="020B0604020202020204" pitchFamily="34" charset="0"/>
              </a:rPr>
              <a:t>2. LVEDP varies with Respiration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LVEDP measured at end expiration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Unless patient actively expires, Highest recorded LVEDP point is measured</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55055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02147-C437-FCA9-C974-6900FEBDCB3B}"/>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IN LVEDP DETERMINATION</a:t>
            </a:r>
          </a:p>
        </p:txBody>
      </p:sp>
      <p:pic>
        <p:nvPicPr>
          <p:cNvPr id="5" name="Content Placeholder 4">
            <a:extLst>
              <a:ext uri="{FF2B5EF4-FFF2-40B4-BE49-F238E27FC236}">
                <a16:creationId xmlns:a16="http://schemas.microsoft.com/office/drawing/2014/main" xmlns="" id="{10E7D8DA-CBDD-210E-A22C-27456ECAE36C}"/>
              </a:ext>
            </a:extLst>
          </p:cNvPr>
          <p:cNvPicPr>
            <a:picLocks noGrp="1" noChangeAspect="1"/>
          </p:cNvPicPr>
          <p:nvPr>
            <p:ph idx="1"/>
          </p:nvPr>
        </p:nvPicPr>
        <p:blipFill>
          <a:blip r:embed="rId2"/>
          <a:stretch>
            <a:fillRect/>
          </a:stretch>
        </p:blipFill>
        <p:spPr>
          <a:xfrm>
            <a:off x="1172708" y="1825625"/>
            <a:ext cx="9846584" cy="4351338"/>
          </a:xfrm>
        </p:spPr>
      </p:pic>
      <p:sp>
        <p:nvSpPr>
          <p:cNvPr id="6" name="TextBox 5">
            <a:extLst>
              <a:ext uri="{FF2B5EF4-FFF2-40B4-BE49-F238E27FC236}">
                <a16:creationId xmlns:a16="http://schemas.microsoft.com/office/drawing/2014/main" xmlns="" id="{0D130730-6F52-B2F1-024D-10ABC621B8C3}"/>
              </a:ext>
            </a:extLst>
          </p:cNvPr>
          <p:cNvSpPr txBox="1"/>
          <p:nvPr/>
        </p:nvSpPr>
        <p:spPr>
          <a:xfrm>
            <a:off x="2948555" y="5146276"/>
            <a:ext cx="1294543" cy="369332"/>
          </a:xfrm>
          <a:prstGeom prst="rect">
            <a:avLst/>
          </a:prstGeom>
          <a:noFill/>
        </p:spPr>
        <p:txBody>
          <a:bodyPr wrap="square" rtlCol="0">
            <a:spAutoFit/>
          </a:bodyPr>
          <a:lstStyle/>
          <a:p>
            <a:r>
              <a:rPr lang="en-IN" b="1" dirty="0">
                <a:solidFill>
                  <a:srgbClr val="FF0000"/>
                </a:solidFill>
                <a:latin typeface="Arial" panose="020B0604020202020204" pitchFamily="34" charset="0"/>
                <a:cs typeface="Arial" panose="020B0604020202020204" pitchFamily="34" charset="0"/>
              </a:rPr>
              <a:t>30mmHg</a:t>
            </a:r>
          </a:p>
        </p:txBody>
      </p:sp>
      <p:sp>
        <p:nvSpPr>
          <p:cNvPr id="7" name="TextBox 6">
            <a:extLst>
              <a:ext uri="{FF2B5EF4-FFF2-40B4-BE49-F238E27FC236}">
                <a16:creationId xmlns:a16="http://schemas.microsoft.com/office/drawing/2014/main" xmlns="" id="{9E04080B-5553-276B-9768-3C2A88119B61}"/>
              </a:ext>
            </a:extLst>
          </p:cNvPr>
          <p:cNvSpPr txBox="1"/>
          <p:nvPr/>
        </p:nvSpPr>
        <p:spPr>
          <a:xfrm>
            <a:off x="7169651" y="5515608"/>
            <a:ext cx="1294543" cy="369332"/>
          </a:xfrm>
          <a:prstGeom prst="rect">
            <a:avLst/>
          </a:prstGeom>
          <a:noFill/>
        </p:spPr>
        <p:txBody>
          <a:bodyPr wrap="square" rtlCol="0">
            <a:spAutoFit/>
          </a:bodyPr>
          <a:lstStyle/>
          <a:p>
            <a:r>
              <a:rPr lang="en-IN" b="1" dirty="0">
                <a:solidFill>
                  <a:srgbClr val="FF0000"/>
                </a:solidFill>
                <a:latin typeface="Arial" panose="020B0604020202020204" pitchFamily="34" charset="0"/>
                <a:cs typeface="Arial" panose="020B0604020202020204" pitchFamily="34" charset="0"/>
              </a:rPr>
              <a:t>12 mmHg</a:t>
            </a:r>
          </a:p>
        </p:txBody>
      </p:sp>
    </p:spTree>
    <p:extLst>
      <p:ext uri="{BB962C8B-B14F-4D97-AF65-F5344CB8AC3E}">
        <p14:creationId xmlns:p14="http://schemas.microsoft.com/office/powerpoint/2010/main" xmlns="" val="4177593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02147-C437-FCA9-C974-6900FEBDCB3B}"/>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IN LVEDP DETERMINATION</a:t>
            </a:r>
          </a:p>
        </p:txBody>
      </p:sp>
      <p:sp>
        <p:nvSpPr>
          <p:cNvPr id="4" name="Content Placeholder 3">
            <a:extLst>
              <a:ext uri="{FF2B5EF4-FFF2-40B4-BE49-F238E27FC236}">
                <a16:creationId xmlns:a16="http://schemas.microsoft.com/office/drawing/2014/main" xmlns="" id="{B75C53EC-E5B8-17B7-03CE-6A2B0FE71301}"/>
              </a:ext>
            </a:extLst>
          </p:cNvPr>
          <p:cNvSpPr>
            <a:spLocks noGrp="1"/>
          </p:cNvSpPr>
          <p:nvPr>
            <p:ph idx="1"/>
          </p:nvPr>
        </p:nvSpPr>
        <p:spPr>
          <a:xfrm>
            <a:off x="838200" y="1751941"/>
            <a:ext cx="10515600" cy="4823520"/>
          </a:xfrm>
        </p:spPr>
        <p:txBody>
          <a:bodyPr>
            <a:normAutofit lnSpcReduction="10000"/>
          </a:bodyPr>
          <a:lstStyle/>
          <a:p>
            <a:pPr marL="0" indent="0" algn="ctr">
              <a:buNone/>
            </a:pPr>
            <a:r>
              <a:rPr lang="en-IN" b="1" u="sng" dirty="0">
                <a:latin typeface="Arial" panose="020B0604020202020204" pitchFamily="34" charset="0"/>
                <a:cs typeface="Arial" panose="020B0604020202020204" pitchFamily="34" charset="0"/>
              </a:rPr>
              <a:t>3. Contamination of aortic tracings</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Movement of catheter with respiration</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When using multi-hole pigtail catheter</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Few side holes fall into aorta and contaminate LV diastolic pressure</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LVEDP fluctuates </a:t>
            </a:r>
            <a:r>
              <a:rPr lang="en-IN" b="1" dirty="0">
                <a:latin typeface="Arial" panose="020B0604020202020204" pitchFamily="34" charset="0"/>
                <a:cs typeface="Arial" panose="020B0604020202020204" pitchFamily="34" charset="0"/>
              </a:rPr>
              <a:t>&gt;15mmHg</a:t>
            </a:r>
          </a:p>
          <a:p>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467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1A958-D5AE-148F-18D3-BDD0592FAF6A}"/>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IN INTERPRETING PCWP</a:t>
            </a:r>
          </a:p>
        </p:txBody>
      </p:sp>
      <p:sp>
        <p:nvSpPr>
          <p:cNvPr id="3" name="Content Placeholder 2">
            <a:extLst>
              <a:ext uri="{FF2B5EF4-FFF2-40B4-BE49-F238E27FC236}">
                <a16:creationId xmlns:a16="http://schemas.microsoft.com/office/drawing/2014/main" xmlns="" id="{E36F531E-0ADD-97FD-AE84-29FC9CA6D974}"/>
              </a:ext>
            </a:extLst>
          </p:cNvPr>
          <p:cNvSpPr>
            <a:spLocks noGrp="1"/>
          </p:cNvSpPr>
          <p:nvPr>
            <p:ph idx="1"/>
          </p:nvPr>
        </p:nvSpPr>
        <p:spPr/>
        <p:txBody>
          <a:bodyPr/>
          <a:lstStyle/>
          <a:p>
            <a:pPr>
              <a:lnSpc>
                <a:spcPct val="200000"/>
              </a:lnSpc>
            </a:pPr>
            <a:r>
              <a:rPr lang="en-IN" dirty="0"/>
              <a:t>Normally: mean PCWP ≤ PA diastolic pressure</a:t>
            </a:r>
          </a:p>
          <a:p>
            <a:pPr>
              <a:lnSpc>
                <a:spcPct val="200000"/>
              </a:lnSpc>
            </a:pPr>
            <a:r>
              <a:rPr lang="en-IN" dirty="0"/>
              <a:t>This relationship is maintained in most disease states</a:t>
            </a:r>
          </a:p>
          <a:p>
            <a:pPr>
              <a:lnSpc>
                <a:spcPct val="200000"/>
              </a:lnSpc>
            </a:pPr>
            <a:r>
              <a:rPr lang="en-IN" dirty="0"/>
              <a:t>Pulmonary venous HTN: PCWP ≈ Diastolic PA pressure </a:t>
            </a:r>
          </a:p>
          <a:p>
            <a:pPr>
              <a:lnSpc>
                <a:spcPct val="200000"/>
              </a:lnSpc>
            </a:pPr>
            <a:r>
              <a:rPr lang="en-IN" dirty="0"/>
              <a:t>Pulmonary artery hypertension: PCWP ≤ Diastolic PA pressure</a:t>
            </a:r>
          </a:p>
        </p:txBody>
      </p:sp>
    </p:spTree>
    <p:extLst>
      <p:ext uri="{BB962C8B-B14F-4D97-AF65-F5344CB8AC3E}">
        <p14:creationId xmlns:p14="http://schemas.microsoft.com/office/powerpoint/2010/main" xmlns="" val="4167379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08596-056B-42AE-BF44-A10564D0429C}"/>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Systemic arterial pressure tracings</a:t>
            </a:r>
          </a:p>
        </p:txBody>
      </p:sp>
      <p:sp>
        <p:nvSpPr>
          <p:cNvPr id="3" name="Content Placeholder 2">
            <a:extLst>
              <a:ext uri="{FF2B5EF4-FFF2-40B4-BE49-F238E27FC236}">
                <a16:creationId xmlns:a16="http://schemas.microsoft.com/office/drawing/2014/main" xmlns="" id="{18C061FE-FB72-D76D-A91A-5AE49EB104E2}"/>
              </a:ext>
            </a:extLst>
          </p:cNvPr>
          <p:cNvSpPr>
            <a:spLocks noGrp="1"/>
          </p:cNvSpPr>
          <p:nvPr>
            <p:ph idx="1"/>
          </p:nvPr>
        </p:nvSpPr>
        <p:spPr/>
        <p:txBody>
          <a:bodyPr/>
          <a:lstStyle/>
          <a:p>
            <a:endParaRPr lang="en-IN" dirty="0"/>
          </a:p>
        </p:txBody>
      </p:sp>
      <p:pic>
        <p:nvPicPr>
          <p:cNvPr id="1026" name="Picture 2">
            <a:extLst>
              <a:ext uri="{FF2B5EF4-FFF2-40B4-BE49-F238E27FC236}">
                <a16:creationId xmlns:a16="http://schemas.microsoft.com/office/drawing/2014/main" xmlns="" id="{CBF405E5-72E6-D31D-EC3E-636B88090E2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43630"/>
          <a:stretch/>
        </p:blipFill>
        <p:spPr bwMode="auto">
          <a:xfrm>
            <a:off x="3955551" y="1825300"/>
            <a:ext cx="3318552" cy="4410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4057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CBF405E5-72E6-D31D-EC3E-636B88090E2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92" t="1427" r="451" b="3650"/>
          <a:stretch/>
        </p:blipFill>
        <p:spPr bwMode="auto">
          <a:xfrm>
            <a:off x="2763748" y="297951"/>
            <a:ext cx="7551506" cy="54658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9E9EA851-5B02-36AA-BD1E-B524796E2FCB}"/>
              </a:ext>
            </a:extLst>
          </p:cNvPr>
          <p:cNvSpPr/>
          <p:nvPr/>
        </p:nvSpPr>
        <p:spPr>
          <a:xfrm>
            <a:off x="4284324" y="123291"/>
            <a:ext cx="6030930" cy="523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9733B03D-9406-7D9E-1306-3314B9835B2F}"/>
              </a:ext>
            </a:extLst>
          </p:cNvPr>
          <p:cNvSpPr/>
          <p:nvPr/>
        </p:nvSpPr>
        <p:spPr>
          <a:xfrm>
            <a:off x="5145641" y="1094197"/>
            <a:ext cx="6030930" cy="523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xmlns="" id="{F23D4DCC-5AD5-93B4-68A7-F5D4947EC4EF}"/>
              </a:ext>
            </a:extLst>
          </p:cNvPr>
          <p:cNvSpPr/>
          <p:nvPr/>
        </p:nvSpPr>
        <p:spPr>
          <a:xfrm>
            <a:off x="5897366" y="1998327"/>
            <a:ext cx="5804899" cy="909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Connector 9">
            <a:extLst>
              <a:ext uri="{FF2B5EF4-FFF2-40B4-BE49-F238E27FC236}">
                <a16:creationId xmlns:a16="http://schemas.microsoft.com/office/drawing/2014/main" xmlns="" id="{C78BEE40-4A1E-F0EC-5BFD-8BDE9860B4C1}"/>
              </a:ext>
            </a:extLst>
          </p:cNvPr>
          <p:cNvCxnSpPr/>
          <p:nvPr/>
        </p:nvCxnSpPr>
        <p:spPr>
          <a:xfrm>
            <a:off x="5322013" y="297951"/>
            <a:ext cx="0" cy="567133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D4F42ECB-9E7D-5756-8B64-05B551033A5E}"/>
              </a:ext>
            </a:extLst>
          </p:cNvPr>
          <p:cNvSpPr txBox="1"/>
          <p:nvPr/>
        </p:nvSpPr>
        <p:spPr>
          <a:xfrm>
            <a:off x="3708971" y="5435029"/>
            <a:ext cx="1436668" cy="369332"/>
          </a:xfrm>
          <a:prstGeom prst="rect">
            <a:avLst/>
          </a:prstGeom>
          <a:noFill/>
        </p:spPr>
        <p:txBody>
          <a:bodyPr wrap="square" rtlCol="0">
            <a:spAutoFit/>
          </a:bodyPr>
          <a:lstStyle/>
          <a:p>
            <a:pPr algn="ctr"/>
            <a:r>
              <a:rPr lang="en-IN" b="1" dirty="0">
                <a:latin typeface="Arial" panose="020B0604020202020204" pitchFamily="34" charset="0"/>
                <a:cs typeface="Arial" panose="020B0604020202020204" pitchFamily="34" charset="0"/>
              </a:rPr>
              <a:t>Systole</a:t>
            </a:r>
          </a:p>
        </p:txBody>
      </p:sp>
      <p:sp>
        <p:nvSpPr>
          <p:cNvPr id="12" name="TextBox 11">
            <a:extLst>
              <a:ext uri="{FF2B5EF4-FFF2-40B4-BE49-F238E27FC236}">
                <a16:creationId xmlns:a16="http://schemas.microsoft.com/office/drawing/2014/main" xmlns="" id="{7E0437C3-5BD9-D0D4-0E32-45B50051FF24}"/>
              </a:ext>
            </a:extLst>
          </p:cNvPr>
          <p:cNvSpPr txBox="1"/>
          <p:nvPr/>
        </p:nvSpPr>
        <p:spPr>
          <a:xfrm>
            <a:off x="5498386" y="5435029"/>
            <a:ext cx="1436668" cy="369332"/>
          </a:xfrm>
          <a:prstGeom prst="rect">
            <a:avLst/>
          </a:prstGeom>
          <a:noFill/>
        </p:spPr>
        <p:txBody>
          <a:bodyPr wrap="square" rtlCol="0">
            <a:spAutoFit/>
          </a:bodyPr>
          <a:lstStyle/>
          <a:p>
            <a:pPr algn="ctr"/>
            <a:r>
              <a:rPr lang="en-IN" b="1" dirty="0">
                <a:latin typeface="Arial" panose="020B0604020202020204" pitchFamily="34" charset="0"/>
                <a:cs typeface="Arial" panose="020B0604020202020204" pitchFamily="34" charset="0"/>
              </a:rPr>
              <a:t>Diastole</a:t>
            </a:r>
          </a:p>
        </p:txBody>
      </p:sp>
      <p:sp>
        <p:nvSpPr>
          <p:cNvPr id="13" name="TextBox 12">
            <a:extLst>
              <a:ext uri="{FF2B5EF4-FFF2-40B4-BE49-F238E27FC236}">
                <a16:creationId xmlns:a16="http://schemas.microsoft.com/office/drawing/2014/main" xmlns="" id="{BAFCFC29-AF46-A92A-6F0C-B7AA444543A4}"/>
              </a:ext>
            </a:extLst>
          </p:cNvPr>
          <p:cNvSpPr txBox="1"/>
          <p:nvPr/>
        </p:nvSpPr>
        <p:spPr>
          <a:xfrm>
            <a:off x="1720922" y="2962332"/>
            <a:ext cx="2085652" cy="369332"/>
          </a:xfrm>
          <a:prstGeom prst="rect">
            <a:avLst/>
          </a:prstGeom>
          <a:noFill/>
        </p:spPr>
        <p:txBody>
          <a:bodyPr wrap="square" rtlCol="0">
            <a:spAutoFit/>
          </a:bodyPr>
          <a:lstStyle/>
          <a:p>
            <a:pPr algn="ctr"/>
            <a:r>
              <a:rPr lang="en-IN" b="1" dirty="0" err="1"/>
              <a:t>Anacrotic</a:t>
            </a:r>
            <a:r>
              <a:rPr lang="en-IN" b="1" dirty="0"/>
              <a:t> limb</a:t>
            </a:r>
          </a:p>
        </p:txBody>
      </p:sp>
      <p:sp>
        <p:nvSpPr>
          <p:cNvPr id="14" name="TextBox 13">
            <a:extLst>
              <a:ext uri="{FF2B5EF4-FFF2-40B4-BE49-F238E27FC236}">
                <a16:creationId xmlns:a16="http://schemas.microsoft.com/office/drawing/2014/main" xmlns="" id="{7DC34716-4A91-6C86-1AB1-4E68EABDA85E}"/>
              </a:ext>
            </a:extLst>
          </p:cNvPr>
          <p:cNvSpPr txBox="1"/>
          <p:nvPr/>
        </p:nvSpPr>
        <p:spPr>
          <a:xfrm>
            <a:off x="5496675" y="1968043"/>
            <a:ext cx="2085652" cy="369332"/>
          </a:xfrm>
          <a:prstGeom prst="rect">
            <a:avLst/>
          </a:prstGeom>
          <a:noFill/>
        </p:spPr>
        <p:txBody>
          <a:bodyPr wrap="square" rtlCol="0">
            <a:spAutoFit/>
          </a:bodyPr>
          <a:lstStyle/>
          <a:p>
            <a:pPr algn="ctr"/>
            <a:r>
              <a:rPr lang="en-IN" b="1" dirty="0"/>
              <a:t>Dicrotic limb</a:t>
            </a:r>
          </a:p>
        </p:txBody>
      </p:sp>
    </p:spTree>
    <p:extLst>
      <p:ext uri="{BB962C8B-B14F-4D97-AF65-F5344CB8AC3E}">
        <p14:creationId xmlns:p14="http://schemas.microsoft.com/office/powerpoint/2010/main" xmlns="" val="450505290"/>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6"/>
                                        </p:tgtEl>
                                      </p:cBhvr>
                                    </p:animEffect>
                                    <p:set>
                                      <p:cBhvr>
                                        <p:cTn id="7" dur="1" fill="hold">
                                          <p:stCondLst>
                                            <p:cond delay="24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250"/>
                                        <p:tgtEl>
                                          <p:spTgt spid="8"/>
                                        </p:tgtEl>
                                      </p:cBhvr>
                                    </p:animEffect>
                                    <p:set>
                                      <p:cBhvr>
                                        <p:cTn id="17" dur="1" fill="hold">
                                          <p:stCondLst>
                                            <p:cond delay="24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250"/>
                                        <p:tgtEl>
                                          <p:spTgt spid="10"/>
                                        </p:tgtEl>
                                      </p:cBhvr>
                                    </p:animEffect>
                                  </p:childTnLst>
                                </p:cTn>
                              </p:par>
                            </p:childTnLst>
                          </p:cTn>
                        </p:par>
                        <p:par>
                          <p:cTn id="23" fill="hold">
                            <p:stCondLst>
                              <p:cond delay="25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45AEADB-B044-5759-2E0F-F483D8A0565A}"/>
              </a:ext>
            </a:extLst>
          </p:cNvPr>
          <p:cNvPicPr>
            <a:picLocks noGrp="1" noChangeAspect="1"/>
          </p:cNvPicPr>
          <p:nvPr>
            <p:ph idx="1"/>
          </p:nvPr>
        </p:nvPicPr>
        <p:blipFill>
          <a:blip r:embed="rId3"/>
          <a:stretch>
            <a:fillRect/>
          </a:stretch>
        </p:blipFill>
        <p:spPr>
          <a:xfrm>
            <a:off x="203249" y="719192"/>
            <a:ext cx="11988751" cy="5619964"/>
          </a:xfrm>
        </p:spPr>
      </p:pic>
      <p:sp>
        <p:nvSpPr>
          <p:cNvPr id="6" name="Rectangle 5">
            <a:extLst>
              <a:ext uri="{FF2B5EF4-FFF2-40B4-BE49-F238E27FC236}">
                <a16:creationId xmlns:a16="http://schemas.microsoft.com/office/drawing/2014/main" xmlns="" id="{901CFAE2-8A81-2584-C8A8-F0F1D2E8D587}"/>
              </a:ext>
            </a:extLst>
          </p:cNvPr>
          <p:cNvSpPr/>
          <p:nvPr/>
        </p:nvSpPr>
        <p:spPr>
          <a:xfrm>
            <a:off x="3801438" y="1253448"/>
            <a:ext cx="2650733" cy="45514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20A33CC2-366D-6232-E1D3-6E8F6A53C74D}"/>
              </a:ext>
            </a:extLst>
          </p:cNvPr>
          <p:cNvSpPr/>
          <p:nvPr/>
        </p:nvSpPr>
        <p:spPr>
          <a:xfrm>
            <a:off x="6573747" y="955497"/>
            <a:ext cx="5508662" cy="47492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xmlns="" id="{416ADB31-B472-7125-830E-D1EA2E3F91BE}"/>
              </a:ext>
            </a:extLst>
          </p:cNvPr>
          <p:cNvSpPr/>
          <p:nvPr/>
        </p:nvSpPr>
        <p:spPr>
          <a:xfrm>
            <a:off x="3183277" y="2547991"/>
            <a:ext cx="2650733" cy="1078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18003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50"/>
                                        <p:tgtEl>
                                          <p:spTgt spid="6"/>
                                        </p:tgtEl>
                                      </p:cBhvr>
                                    </p:animEffect>
                                    <p:set>
                                      <p:cBhvr>
                                        <p:cTn id="7" dur="1" fill="hold">
                                          <p:stCondLst>
                                            <p:cond delay="249"/>
                                          </p:stCondLst>
                                        </p:cTn>
                                        <p:tgtEl>
                                          <p:spTgt spid="6"/>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250"/>
                                        <p:tgtEl>
                                          <p:spTgt spid="7"/>
                                        </p:tgtEl>
                                      </p:cBhvr>
                                    </p:animEffect>
                                    <p:set>
                                      <p:cBhvr>
                                        <p:cTn id="15"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61AD12E-66C1-C032-20F8-4BA49964D350}"/>
              </a:ext>
            </a:extLst>
          </p:cNvPr>
          <p:cNvPicPr>
            <a:picLocks noGrp="1" noChangeAspect="1"/>
          </p:cNvPicPr>
          <p:nvPr>
            <p:ph idx="1"/>
          </p:nvPr>
        </p:nvPicPr>
        <p:blipFill>
          <a:blip r:embed="rId3"/>
          <a:stretch>
            <a:fillRect/>
          </a:stretch>
        </p:blipFill>
        <p:spPr>
          <a:xfrm>
            <a:off x="265254" y="470613"/>
            <a:ext cx="11661491" cy="5916773"/>
          </a:xfrm>
        </p:spPr>
      </p:pic>
    </p:spTree>
    <p:extLst>
      <p:ext uri="{BB962C8B-B14F-4D97-AF65-F5344CB8AC3E}">
        <p14:creationId xmlns:p14="http://schemas.microsoft.com/office/powerpoint/2010/main" xmlns="" val="431648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32FC986-9831-E95F-5F88-2F9AEC1D63B1}"/>
              </a:ext>
            </a:extLst>
          </p:cNvPr>
          <p:cNvPicPr>
            <a:picLocks noGrp="1" noChangeAspect="1"/>
          </p:cNvPicPr>
          <p:nvPr>
            <p:ph idx="1"/>
          </p:nvPr>
        </p:nvPicPr>
        <p:blipFill>
          <a:blip r:embed="rId2"/>
          <a:stretch>
            <a:fillRect/>
          </a:stretch>
        </p:blipFill>
        <p:spPr>
          <a:xfrm>
            <a:off x="37721" y="395785"/>
            <a:ext cx="12154279" cy="4913194"/>
          </a:xfrm>
        </p:spPr>
      </p:pic>
      <p:sp>
        <p:nvSpPr>
          <p:cNvPr id="6" name="TextBox 5">
            <a:extLst>
              <a:ext uri="{FF2B5EF4-FFF2-40B4-BE49-F238E27FC236}">
                <a16:creationId xmlns:a16="http://schemas.microsoft.com/office/drawing/2014/main" xmlns="" id="{10F50488-AAC8-B141-51DC-787A103071DE}"/>
              </a:ext>
            </a:extLst>
          </p:cNvPr>
          <p:cNvSpPr txBox="1"/>
          <p:nvPr/>
        </p:nvSpPr>
        <p:spPr>
          <a:xfrm>
            <a:off x="4026089" y="4299043"/>
            <a:ext cx="3111689" cy="1200329"/>
          </a:xfrm>
          <a:prstGeom prst="rect">
            <a:avLst/>
          </a:prstGeom>
          <a:solidFill>
            <a:schemeClr val="accent6">
              <a:lumMod val="40000"/>
              <a:lumOff val="60000"/>
            </a:schemeClr>
          </a:solidFill>
        </p:spPr>
        <p:txBody>
          <a:bodyPr wrap="square" rtlCol="0">
            <a:spAutoFit/>
          </a:bodyPr>
          <a:lstStyle/>
          <a:p>
            <a:pPr algn="ctr"/>
            <a:r>
              <a:rPr lang="en-IN" sz="2400" dirty="0"/>
              <a:t>Strong beats leaves a small residual end-systolic volume</a:t>
            </a:r>
          </a:p>
        </p:txBody>
      </p:sp>
      <p:sp>
        <p:nvSpPr>
          <p:cNvPr id="7" name="TextBox 6">
            <a:extLst>
              <a:ext uri="{FF2B5EF4-FFF2-40B4-BE49-F238E27FC236}">
                <a16:creationId xmlns:a16="http://schemas.microsoft.com/office/drawing/2014/main" xmlns="" id="{51F3EF62-20EA-9138-4C53-024A22F2A6F9}"/>
              </a:ext>
            </a:extLst>
          </p:cNvPr>
          <p:cNvSpPr txBox="1"/>
          <p:nvPr/>
        </p:nvSpPr>
        <p:spPr>
          <a:xfrm>
            <a:off x="5775278" y="3698879"/>
            <a:ext cx="3111689" cy="1200329"/>
          </a:xfrm>
          <a:prstGeom prst="rect">
            <a:avLst/>
          </a:prstGeom>
          <a:solidFill>
            <a:schemeClr val="accent6">
              <a:lumMod val="40000"/>
              <a:lumOff val="60000"/>
            </a:schemeClr>
          </a:solidFill>
        </p:spPr>
        <p:txBody>
          <a:bodyPr wrap="square" rtlCol="0">
            <a:spAutoFit/>
          </a:bodyPr>
          <a:lstStyle/>
          <a:p>
            <a:pPr algn="ctr"/>
            <a:r>
              <a:rPr lang="en-IN" sz="2400" dirty="0"/>
              <a:t>Reduces the inotropism of the next beat</a:t>
            </a:r>
          </a:p>
        </p:txBody>
      </p:sp>
      <p:sp>
        <p:nvSpPr>
          <p:cNvPr id="8" name="TextBox 7">
            <a:extLst>
              <a:ext uri="{FF2B5EF4-FFF2-40B4-BE49-F238E27FC236}">
                <a16:creationId xmlns:a16="http://schemas.microsoft.com/office/drawing/2014/main" xmlns="" id="{3EBE7A43-7D9C-A3A0-ADED-06244A2BE3EC}"/>
              </a:ext>
            </a:extLst>
          </p:cNvPr>
          <p:cNvSpPr txBox="1"/>
          <p:nvPr/>
        </p:nvSpPr>
        <p:spPr>
          <a:xfrm>
            <a:off x="2142699" y="777754"/>
            <a:ext cx="5663820" cy="1938992"/>
          </a:xfrm>
          <a:prstGeom prst="rect">
            <a:avLst/>
          </a:prstGeom>
          <a:solidFill>
            <a:schemeClr val="accent4">
              <a:lumMod val="20000"/>
              <a:lumOff val="80000"/>
            </a:schemeClr>
          </a:solidFill>
        </p:spPr>
        <p:txBody>
          <a:bodyPr wrap="square" rtlCol="0">
            <a:spAutoFit/>
          </a:bodyPr>
          <a:lstStyle/>
          <a:p>
            <a:pPr algn="ctr"/>
            <a:r>
              <a:rPr lang="en-IN" sz="2400" b="1" dirty="0"/>
              <a:t>Pulsus alternans</a:t>
            </a:r>
          </a:p>
          <a:p>
            <a:pPr marL="285750" indent="-285750">
              <a:buFont typeface="Arial" panose="020B0604020202020204" pitchFamily="34" charset="0"/>
              <a:buChar char="•"/>
            </a:pPr>
            <a:r>
              <a:rPr lang="en-IN" sz="2400" dirty="0"/>
              <a:t>Beat to beat alternation in systolic pressure</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Severe LV dysfunction &amp; Severe AS </a:t>
            </a:r>
          </a:p>
        </p:txBody>
      </p:sp>
    </p:spTree>
    <p:extLst>
      <p:ext uri="{BB962C8B-B14F-4D97-AF65-F5344CB8AC3E}">
        <p14:creationId xmlns:p14="http://schemas.microsoft.com/office/powerpoint/2010/main" xmlns="" val="27390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36BDCAD-1E03-3155-DD51-A35ED362A750}"/>
              </a:ext>
            </a:extLst>
          </p:cNvPr>
          <p:cNvPicPr>
            <a:picLocks noGrp="1" noChangeAspect="1"/>
          </p:cNvPicPr>
          <p:nvPr>
            <p:ph idx="1"/>
          </p:nvPr>
        </p:nvPicPr>
        <p:blipFill>
          <a:blip r:embed="rId2"/>
          <a:stretch>
            <a:fillRect/>
          </a:stretch>
        </p:blipFill>
        <p:spPr>
          <a:xfrm>
            <a:off x="125050" y="1583140"/>
            <a:ext cx="12066950" cy="4091881"/>
          </a:xfrm>
        </p:spPr>
      </p:pic>
      <p:sp>
        <p:nvSpPr>
          <p:cNvPr id="6" name="TextBox 5">
            <a:extLst>
              <a:ext uri="{FF2B5EF4-FFF2-40B4-BE49-F238E27FC236}">
                <a16:creationId xmlns:a16="http://schemas.microsoft.com/office/drawing/2014/main" xmlns="" id="{BF53495F-0519-0E5B-19D6-E1BE8D096F9E}"/>
              </a:ext>
            </a:extLst>
          </p:cNvPr>
          <p:cNvSpPr txBox="1"/>
          <p:nvPr/>
        </p:nvSpPr>
        <p:spPr>
          <a:xfrm>
            <a:off x="3264090" y="982975"/>
            <a:ext cx="5663820" cy="1200329"/>
          </a:xfrm>
          <a:prstGeom prst="rect">
            <a:avLst/>
          </a:prstGeom>
          <a:solidFill>
            <a:schemeClr val="accent4">
              <a:lumMod val="20000"/>
              <a:lumOff val="80000"/>
            </a:schemeClr>
          </a:solidFill>
        </p:spPr>
        <p:txBody>
          <a:bodyPr wrap="square" rtlCol="0">
            <a:spAutoFit/>
          </a:bodyPr>
          <a:lstStyle/>
          <a:p>
            <a:pPr algn="ctr"/>
            <a:r>
              <a:rPr lang="en-IN" sz="2400" b="1" dirty="0"/>
              <a:t>Pulsus paradoxus</a:t>
            </a:r>
          </a:p>
          <a:p>
            <a:pPr marL="285750" indent="-285750">
              <a:buFont typeface="Arial" panose="020B0604020202020204" pitchFamily="34" charset="0"/>
              <a:buChar char="•"/>
            </a:pPr>
            <a:r>
              <a:rPr lang="en-IN" sz="2400" dirty="0"/>
              <a:t>Gradual fall of systolic pressure &gt;10mmHg during normal quite inspiration</a:t>
            </a:r>
          </a:p>
        </p:txBody>
      </p:sp>
    </p:spTree>
    <p:extLst>
      <p:ext uri="{BB962C8B-B14F-4D97-AF65-F5344CB8AC3E}">
        <p14:creationId xmlns:p14="http://schemas.microsoft.com/office/powerpoint/2010/main" xmlns="" val="27303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DFBDB-9169-F607-EEBF-BF5B41F7C7AA}"/>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Peripheral pulse amplification</a:t>
            </a:r>
          </a:p>
        </p:txBody>
      </p:sp>
      <p:pic>
        <p:nvPicPr>
          <p:cNvPr id="1026" name="Picture 2" descr="Figure1.The peripheral and central pulse waveform patterns. (a) The peripheral (radial) pulse waveform showing the peripheral systolic pressure (P1) and peripheral late systolic shoulder (P2, SBP2), which were used to calculate the augmentation index. The dashed line shows the SBP2, which corresponded to the central systolic blood pressure (csBP). (b) The central (aortic) waveform showing the csBP. Both waves are consistent with the description of Richardson et al. (28). sBP: systolic blood pressure, DBP: diastolic blood pressure  ">
            <a:extLst>
              <a:ext uri="{FF2B5EF4-FFF2-40B4-BE49-F238E27FC236}">
                <a16:creationId xmlns:a16="http://schemas.microsoft.com/office/drawing/2014/main" xmlns="" id="{3C6F65C4-3D49-B2A0-68FC-761F1CFD9C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8785" b="2674"/>
          <a:stretch/>
        </p:blipFill>
        <p:spPr bwMode="auto">
          <a:xfrm>
            <a:off x="2006222" y="2060811"/>
            <a:ext cx="9036898" cy="367124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Figure1.The peripheral and central pulse waveform patterns. (a) The peripheral (radial) pulse waveform showing the peripheral systolic pressure (P1) and peripheral late systolic shoulder (P2, SBP2), which were used to calculate the augmentation index. The dashed line shows the SBP2, which corresponded to the central systolic blood pressure (csBP). (b) The central (aortic) waveform showing the csBP. Both waves are consistent with the description of Richardson et al. (28). sBP: systolic blood pressure, DBP: diastolic blood pressure  ">
            <a:extLst>
              <a:ext uri="{FF2B5EF4-FFF2-40B4-BE49-F238E27FC236}">
                <a16:creationId xmlns:a16="http://schemas.microsoft.com/office/drawing/2014/main" xmlns="" id="{73796FF1-8B70-912B-41DE-F4EAD53FAD83}"/>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785" b="2674"/>
          <a:stretch/>
        </p:blipFill>
        <p:spPr bwMode="auto">
          <a:xfrm>
            <a:off x="2006222" y="2060811"/>
            <a:ext cx="9036898" cy="3671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2389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1.The peripheral and central pulse waveform patterns. (a) The peripheral (radial) pulse waveform showing the peripheral systolic pressure (P1) and peripheral late systolic shoulder (P2, SBP2), which were used to calculate the augmentation index. The dashed line shows the SBP2, which corresponded to the central systolic blood pressure (csBP). (b) The central (aortic) waveform showing the csBP. Both waves are consistent with the description of Richardson et al. (28). sBP: systolic blood pressure, DBP: diastolic blood pressure  ">
            <a:extLst>
              <a:ext uri="{FF2B5EF4-FFF2-40B4-BE49-F238E27FC236}">
                <a16:creationId xmlns:a16="http://schemas.microsoft.com/office/drawing/2014/main" xmlns="" id="{3C6F65C4-3D49-B2A0-68FC-761F1CFD9CD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46162" t="9114" r="2769" b="2345"/>
          <a:stretch/>
        </p:blipFill>
        <p:spPr bwMode="auto">
          <a:xfrm>
            <a:off x="7997588" y="0"/>
            <a:ext cx="4194412" cy="367124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Figure1.The peripheral and central pulse waveform patterns. (a) The peripheral (radial) pulse waveform showing the peripheral systolic pressure (P1) and peripheral late systolic shoulder (P2, SBP2), which were used to calculate the augmentation index. The dashed line shows the SBP2, which corresponded to the central systolic blood pressure (csBP). (b) The central (aortic) waveform showing the csBP. Both waves are consistent with the description of Richardson et al. (28). sBP: systolic blood pressure, DBP: diastolic blood pressure  ">
            <a:extLst>
              <a:ext uri="{FF2B5EF4-FFF2-40B4-BE49-F238E27FC236}">
                <a16:creationId xmlns:a16="http://schemas.microsoft.com/office/drawing/2014/main" xmlns="" id="{73796FF1-8B70-912B-41DE-F4EAD53FAD83}"/>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785" r="56505" b="2674"/>
          <a:stretch/>
        </p:blipFill>
        <p:spPr bwMode="auto">
          <a:xfrm>
            <a:off x="0" y="0"/>
            <a:ext cx="3930555" cy="36712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9BC892BE-6E16-A7C6-835C-EABD646C9C56}"/>
              </a:ext>
            </a:extLst>
          </p:cNvPr>
          <p:cNvSpPr txBox="1"/>
          <p:nvPr/>
        </p:nvSpPr>
        <p:spPr>
          <a:xfrm>
            <a:off x="4194412" y="289679"/>
            <a:ext cx="4067033" cy="6278642"/>
          </a:xfrm>
          <a:prstGeom prst="rect">
            <a:avLst/>
          </a:prstGeom>
          <a:noFill/>
        </p:spPr>
        <p:txBody>
          <a:bodyPr wrap="square" rtlCol="0">
            <a:spAutoFit/>
          </a:bodyPr>
          <a:lstStyle/>
          <a:p>
            <a:pPr marL="342900" indent="-342900">
              <a:buFont typeface="+mj-lt"/>
              <a:buAutoNum type="arabicPeriod"/>
            </a:pPr>
            <a:r>
              <a:rPr lang="en-IN" sz="3200" dirty="0"/>
              <a:t>Taller systolic peak</a:t>
            </a:r>
          </a:p>
          <a:p>
            <a:pPr marL="342900" indent="-342900">
              <a:buFont typeface="+mj-lt"/>
              <a:buAutoNum type="arabicPeriod"/>
            </a:pPr>
            <a:endParaRPr lang="en-IN" sz="3200" dirty="0"/>
          </a:p>
          <a:p>
            <a:pPr marL="342900" indent="-342900">
              <a:buFont typeface="+mj-lt"/>
              <a:buAutoNum type="arabicPeriod"/>
            </a:pPr>
            <a:r>
              <a:rPr lang="en-IN" sz="3200" dirty="0"/>
              <a:t>Delayed </a:t>
            </a:r>
            <a:r>
              <a:rPr lang="en-IN" sz="3200" dirty="0" err="1"/>
              <a:t>dichrotic</a:t>
            </a:r>
            <a:r>
              <a:rPr lang="en-IN" sz="3200" dirty="0"/>
              <a:t> notch</a:t>
            </a:r>
          </a:p>
          <a:p>
            <a:pPr marL="342900" indent="-342900">
              <a:buFont typeface="+mj-lt"/>
              <a:buAutoNum type="arabicPeriod"/>
            </a:pPr>
            <a:endParaRPr lang="en-IN" sz="3200" dirty="0"/>
          </a:p>
          <a:p>
            <a:pPr marL="342900" indent="-342900">
              <a:buFont typeface="+mj-lt"/>
              <a:buAutoNum type="arabicPeriod"/>
            </a:pPr>
            <a:r>
              <a:rPr lang="en-IN" sz="3200" dirty="0"/>
              <a:t>End diastolic pressure: lower</a:t>
            </a:r>
          </a:p>
          <a:p>
            <a:pPr marL="342900" indent="-342900">
              <a:buFont typeface="+mj-lt"/>
              <a:buAutoNum type="arabicPeriod"/>
            </a:pPr>
            <a:endParaRPr lang="en-IN" sz="3200" dirty="0"/>
          </a:p>
          <a:p>
            <a:pPr marL="342900" indent="-342900">
              <a:buFont typeface="+mj-lt"/>
              <a:buAutoNum type="arabicPeriod"/>
            </a:pPr>
            <a:r>
              <a:rPr lang="en-IN" sz="3200" dirty="0"/>
              <a:t>Later pulse arrival</a:t>
            </a:r>
          </a:p>
          <a:p>
            <a:pPr marL="342900" indent="-342900">
              <a:buFont typeface="+mj-lt"/>
              <a:buAutoNum type="arabicPeriod"/>
            </a:pPr>
            <a:endParaRPr lang="en-IN" sz="3200" dirty="0"/>
          </a:p>
          <a:p>
            <a:pPr marL="342900" indent="-342900">
              <a:buFont typeface="+mj-lt"/>
              <a:buAutoNum type="arabicPeriod"/>
            </a:pPr>
            <a:r>
              <a:rPr lang="en-IN" sz="3200" dirty="0"/>
              <a:t>Systolic limb becomes steeper</a:t>
            </a:r>
          </a:p>
          <a:p>
            <a:pPr marL="342900" indent="-342900">
              <a:buFont typeface="+mj-lt"/>
              <a:buAutoNum type="arabicPeriod"/>
            </a:pPr>
            <a:endParaRPr lang="en-IN" dirty="0"/>
          </a:p>
        </p:txBody>
      </p:sp>
    </p:spTree>
    <p:extLst>
      <p:ext uri="{BB962C8B-B14F-4D97-AF65-F5344CB8AC3E}">
        <p14:creationId xmlns:p14="http://schemas.microsoft.com/office/powerpoint/2010/main" xmlns="" val="1367668941"/>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BC1B27-0C45-BFF5-0F80-7EF444FCEA63}"/>
              </a:ext>
            </a:extLst>
          </p:cNvPr>
          <p:cNvSpPr>
            <a:spLocks noGrp="1"/>
          </p:cNvSpPr>
          <p:nvPr>
            <p:ph type="title"/>
          </p:nvPr>
        </p:nvSpPr>
        <p:spPr/>
        <p:txBody>
          <a:bodyPr/>
          <a:lstStyle/>
          <a:p>
            <a:r>
              <a:rPr lang="en-IN" dirty="0"/>
              <a:t>Practical aspects</a:t>
            </a:r>
          </a:p>
        </p:txBody>
      </p:sp>
      <p:sp>
        <p:nvSpPr>
          <p:cNvPr id="3" name="Content Placeholder 2">
            <a:extLst>
              <a:ext uri="{FF2B5EF4-FFF2-40B4-BE49-F238E27FC236}">
                <a16:creationId xmlns:a16="http://schemas.microsoft.com/office/drawing/2014/main" xmlns="" id="{B4FA982A-79BB-9FBA-9C61-9B8D08B667A9}"/>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xmlns="" val="74946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A27BF-7D2B-685D-A0FA-5C7B890942F8}"/>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Valve stenosis estimation</a:t>
            </a:r>
          </a:p>
        </p:txBody>
      </p:sp>
      <p:sp>
        <p:nvSpPr>
          <p:cNvPr id="3" name="Content Placeholder 2">
            <a:extLst>
              <a:ext uri="{FF2B5EF4-FFF2-40B4-BE49-F238E27FC236}">
                <a16:creationId xmlns:a16="http://schemas.microsoft.com/office/drawing/2014/main" xmlns="" id="{F623ABB9-310A-1C82-307F-82B975A84A68}"/>
              </a:ext>
            </a:extLst>
          </p:cNvPr>
          <p:cNvSpPr>
            <a:spLocks noGrp="1"/>
          </p:cNvSpPr>
          <p:nvPr>
            <p:ph idx="1"/>
          </p:nvPr>
        </p:nvSpPr>
        <p:spPr/>
        <p:txBody>
          <a:bodyPr/>
          <a:lstStyle/>
          <a:p>
            <a:pPr marL="0" indent="0" algn="ctr">
              <a:buNone/>
            </a:pPr>
            <a:r>
              <a:rPr lang="en-IN" b="1" u="sng" dirty="0">
                <a:latin typeface="Arial" panose="020B0604020202020204" pitchFamily="34" charset="0"/>
                <a:cs typeface="Arial" panose="020B0604020202020204" pitchFamily="34" charset="0"/>
              </a:rPr>
              <a:t>General principles</a:t>
            </a:r>
          </a:p>
          <a:p>
            <a:endParaRPr lang="en-IN" dirty="0"/>
          </a:p>
          <a:p>
            <a:r>
              <a:rPr lang="en-IN" dirty="0"/>
              <a:t>Measurement of valve gradient and calculation of valve area</a:t>
            </a:r>
            <a:endParaRPr lang="en-IN" sz="3600" b="1" dirty="0"/>
          </a:p>
          <a:p>
            <a:pPr marL="0" indent="0" algn="ctr">
              <a:lnSpc>
                <a:spcPct val="150000"/>
              </a:lnSpc>
              <a:buNone/>
            </a:pPr>
            <a:r>
              <a:rPr lang="en-IN" sz="3600" b="1" dirty="0"/>
              <a:t>Flow= Area x Velocity</a:t>
            </a:r>
            <a:br>
              <a:rPr lang="en-IN" sz="3600" b="1" dirty="0"/>
            </a:br>
            <a:r>
              <a:rPr lang="en-IN" sz="3600" b="1" dirty="0"/>
              <a:t>Area= Flow/Velocity</a:t>
            </a:r>
          </a:p>
        </p:txBody>
      </p:sp>
    </p:spTree>
    <p:extLst>
      <p:ext uri="{BB962C8B-B14F-4D97-AF65-F5344CB8AC3E}">
        <p14:creationId xmlns:p14="http://schemas.microsoft.com/office/powerpoint/2010/main" xmlns="" val="277165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1A958-D5AE-148F-18D3-BDD0592FAF6A}"/>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IN INTERPRETING PCWP</a:t>
            </a:r>
          </a:p>
        </p:txBody>
      </p:sp>
      <p:sp>
        <p:nvSpPr>
          <p:cNvPr id="3" name="Content Placeholder 2">
            <a:extLst>
              <a:ext uri="{FF2B5EF4-FFF2-40B4-BE49-F238E27FC236}">
                <a16:creationId xmlns:a16="http://schemas.microsoft.com/office/drawing/2014/main" xmlns="" id="{E36F531E-0ADD-97FD-AE84-29FC9CA6D974}"/>
              </a:ext>
            </a:extLst>
          </p:cNvPr>
          <p:cNvSpPr>
            <a:spLocks noGrp="1"/>
          </p:cNvSpPr>
          <p:nvPr>
            <p:ph idx="1"/>
          </p:nvPr>
        </p:nvSpPr>
        <p:spPr/>
        <p:txBody>
          <a:bodyPr/>
          <a:lstStyle/>
          <a:p>
            <a:pPr>
              <a:lnSpc>
                <a:spcPct val="200000"/>
              </a:lnSpc>
            </a:pPr>
            <a:r>
              <a:rPr lang="en-IN" dirty="0"/>
              <a:t>In severe decompensated MR</a:t>
            </a:r>
            <a:r>
              <a:rPr lang="en-IN" dirty="0">
                <a:sym typeface="Wingdings" panose="05000000000000000000" pitchFamily="2" charset="2"/>
              </a:rPr>
              <a:t> PCWP ≥ PA diastolic pressure</a:t>
            </a:r>
            <a:endParaRPr lang="en-IN" dirty="0"/>
          </a:p>
        </p:txBody>
      </p:sp>
    </p:spTree>
    <p:extLst>
      <p:ext uri="{BB962C8B-B14F-4D97-AF65-F5344CB8AC3E}">
        <p14:creationId xmlns:p14="http://schemas.microsoft.com/office/powerpoint/2010/main" xmlns="" val="3540643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5BA70-23C8-7FFB-404E-4C70776A58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0D5E15EB-EEF6-8C18-4781-667B3120830F}"/>
              </a:ext>
            </a:extLst>
          </p:cNvPr>
          <p:cNvSpPr>
            <a:spLocks noGrp="1"/>
          </p:cNvSpPr>
          <p:nvPr>
            <p:ph idx="1"/>
          </p:nvPr>
        </p:nvSpPr>
        <p:spPr/>
        <p:txBody>
          <a:bodyPr/>
          <a:lstStyle/>
          <a:p>
            <a:pPr>
              <a:lnSpc>
                <a:spcPct val="200000"/>
              </a:lnSpc>
            </a:pPr>
            <a:r>
              <a:rPr lang="en-IN" dirty="0"/>
              <a:t>In Echo: Doppler interrogation measures Velocity directly</a:t>
            </a:r>
          </a:p>
          <a:p>
            <a:pPr>
              <a:lnSpc>
                <a:spcPct val="200000"/>
              </a:lnSpc>
            </a:pPr>
            <a:r>
              <a:rPr lang="en-IN" dirty="0"/>
              <a:t>In Cath lab: BY Torricelli law, </a:t>
            </a:r>
            <a:r>
              <a:rPr lang="en-IN" dirty="0" err="1"/>
              <a:t>ie</a:t>
            </a:r>
            <a:r>
              <a:rPr lang="en-IN" dirty="0"/>
              <a:t>. </a:t>
            </a:r>
            <a:r>
              <a:rPr lang="en-IN" b="1" dirty="0"/>
              <a:t>V= √2gh</a:t>
            </a:r>
          </a:p>
          <a:p>
            <a:pPr>
              <a:lnSpc>
                <a:spcPct val="200000"/>
              </a:lnSpc>
            </a:pPr>
            <a:r>
              <a:rPr lang="en-IN" dirty="0"/>
              <a:t>g= acceleration due to gravity</a:t>
            </a:r>
          </a:p>
          <a:p>
            <a:pPr>
              <a:lnSpc>
                <a:spcPct val="200000"/>
              </a:lnSpc>
            </a:pPr>
            <a:r>
              <a:rPr lang="en-IN" dirty="0"/>
              <a:t>h= valve gradient</a:t>
            </a:r>
          </a:p>
          <a:p>
            <a:endParaRPr lang="en-IN" dirty="0"/>
          </a:p>
          <a:p>
            <a:endParaRPr lang="en-IN" dirty="0"/>
          </a:p>
        </p:txBody>
      </p:sp>
    </p:spTree>
    <p:extLst>
      <p:ext uri="{BB962C8B-B14F-4D97-AF65-F5344CB8AC3E}">
        <p14:creationId xmlns:p14="http://schemas.microsoft.com/office/powerpoint/2010/main" xmlns="" val="610520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55F51D-615D-793C-24FD-E987FA45E266}"/>
              </a:ext>
            </a:extLst>
          </p:cNvPr>
          <p:cNvSpPr>
            <a:spLocks noGrp="1"/>
          </p:cNvSpPr>
          <p:nvPr>
            <p:ph type="title"/>
          </p:nvPr>
        </p:nvSpPr>
        <p:spPr/>
        <p:txBody>
          <a:bodyPr/>
          <a:lstStyle/>
          <a:p>
            <a:pPr algn="ctr"/>
            <a:r>
              <a:rPr lang="en-IN" b="1" u="sng" dirty="0" err="1">
                <a:latin typeface="Arial" panose="020B0604020202020204" pitchFamily="34" charset="0"/>
                <a:cs typeface="Arial" panose="020B0604020202020204" pitchFamily="34" charset="0"/>
              </a:rPr>
              <a:t>Gorlin</a:t>
            </a:r>
            <a:r>
              <a:rPr lang="en-IN" b="1" u="sng" dirty="0">
                <a:latin typeface="Arial" panose="020B0604020202020204" pitchFamily="34" charset="0"/>
                <a:cs typeface="Arial" panose="020B0604020202020204" pitchFamily="34" charset="0"/>
              </a:rPr>
              <a:t> formula</a:t>
            </a:r>
          </a:p>
        </p:txBody>
      </p:sp>
      <p:sp>
        <p:nvSpPr>
          <p:cNvPr id="3" name="Content Placeholder 2">
            <a:extLst>
              <a:ext uri="{FF2B5EF4-FFF2-40B4-BE49-F238E27FC236}">
                <a16:creationId xmlns:a16="http://schemas.microsoft.com/office/drawing/2014/main" xmlns="" id="{52AFC2C3-A973-F4E0-78A2-6A005E8E4ACF}"/>
              </a:ext>
            </a:extLst>
          </p:cNvPr>
          <p:cNvSpPr>
            <a:spLocks noGrp="1"/>
          </p:cNvSpPr>
          <p:nvPr>
            <p:ph idx="1"/>
          </p:nvPr>
        </p:nvSpPr>
        <p:spPr/>
        <p:txBody>
          <a:bodyPr/>
          <a:lstStyle/>
          <a:p>
            <a:r>
              <a:rPr lang="en-IN" dirty="0"/>
              <a:t>A= F/(CC X CV X √2gh) </a:t>
            </a:r>
          </a:p>
          <a:p>
            <a:r>
              <a:rPr lang="en-IN" dirty="0"/>
              <a:t>CC &amp; CV </a:t>
            </a:r>
            <a:r>
              <a:rPr lang="en-IN" dirty="0">
                <a:sym typeface="Wingdings" panose="05000000000000000000" pitchFamily="2" charset="2"/>
              </a:rPr>
              <a:t> Coefficient of orifice contraction and velocity loss</a:t>
            </a:r>
            <a:endParaRPr lang="en-IN" dirty="0"/>
          </a:p>
        </p:txBody>
      </p:sp>
      <p:pic>
        <p:nvPicPr>
          <p:cNvPr id="5" name="Picture 4">
            <a:extLst>
              <a:ext uri="{FF2B5EF4-FFF2-40B4-BE49-F238E27FC236}">
                <a16:creationId xmlns:a16="http://schemas.microsoft.com/office/drawing/2014/main" xmlns="" id="{A75894EC-948D-4A47-09C6-B4CCFBF80F31}"/>
              </a:ext>
            </a:extLst>
          </p:cNvPr>
          <p:cNvPicPr>
            <a:picLocks noChangeAspect="1"/>
          </p:cNvPicPr>
          <p:nvPr/>
        </p:nvPicPr>
        <p:blipFill>
          <a:blip r:embed="rId2"/>
          <a:stretch>
            <a:fillRect/>
          </a:stretch>
        </p:blipFill>
        <p:spPr>
          <a:xfrm>
            <a:off x="4004044" y="3308279"/>
            <a:ext cx="5645550" cy="3003621"/>
          </a:xfrm>
          <a:prstGeom prst="rect">
            <a:avLst/>
          </a:prstGeom>
        </p:spPr>
      </p:pic>
    </p:spTree>
    <p:extLst>
      <p:ext uri="{BB962C8B-B14F-4D97-AF65-F5344CB8AC3E}">
        <p14:creationId xmlns:p14="http://schemas.microsoft.com/office/powerpoint/2010/main" xmlns="" val="3047456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E8627-809C-B30B-34AD-AF2BD3968650}"/>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Pitfalls of </a:t>
            </a:r>
            <a:r>
              <a:rPr lang="en-IN" b="1" u="sng" dirty="0" err="1">
                <a:latin typeface="Arial" panose="020B0604020202020204" pitchFamily="34" charset="0"/>
                <a:cs typeface="Arial" panose="020B0604020202020204" pitchFamily="34" charset="0"/>
              </a:rPr>
              <a:t>Gorlin</a:t>
            </a:r>
            <a:r>
              <a:rPr lang="en-IN" b="1" u="sng" dirty="0">
                <a:latin typeface="Arial" panose="020B0604020202020204" pitchFamily="34" charset="0"/>
                <a:cs typeface="Arial" panose="020B0604020202020204" pitchFamily="34" charset="0"/>
              </a:rPr>
              <a:t> Formula</a:t>
            </a:r>
          </a:p>
        </p:txBody>
      </p:sp>
      <p:sp>
        <p:nvSpPr>
          <p:cNvPr id="3" name="Content Placeholder 2">
            <a:extLst>
              <a:ext uri="{FF2B5EF4-FFF2-40B4-BE49-F238E27FC236}">
                <a16:creationId xmlns:a16="http://schemas.microsoft.com/office/drawing/2014/main" xmlns="" id="{258E997F-AA8D-C71F-8F77-9111FA101F69}"/>
              </a:ext>
            </a:extLst>
          </p:cNvPr>
          <p:cNvSpPr>
            <a:spLocks noGrp="1"/>
          </p:cNvSpPr>
          <p:nvPr>
            <p:ph idx="1"/>
          </p:nvPr>
        </p:nvSpPr>
        <p:spPr/>
        <p:txBody>
          <a:bodyPr/>
          <a:lstStyle/>
          <a:p>
            <a:r>
              <a:rPr lang="en-US" dirty="0"/>
              <a:t>The coefficients have never been determined</a:t>
            </a:r>
          </a:p>
          <a:p>
            <a:endParaRPr lang="en-US" dirty="0"/>
          </a:p>
          <a:p>
            <a:r>
              <a:rPr lang="en-US" dirty="0"/>
              <a:t>An empirical constant to make their calculated mitral valve areas align better with actual valve areas obtained by autopsy or surgery</a:t>
            </a:r>
          </a:p>
          <a:p>
            <a:endParaRPr lang="en-US" dirty="0"/>
          </a:p>
          <a:p>
            <a:r>
              <a:rPr lang="en-US" dirty="0"/>
              <a:t>For the other 3 valves, not even an empirical constant has been developed.</a:t>
            </a:r>
          </a:p>
          <a:p>
            <a:endParaRPr lang="en-US" dirty="0"/>
          </a:p>
          <a:p>
            <a:r>
              <a:rPr lang="en-US" dirty="0"/>
              <a:t>For other valves</a:t>
            </a:r>
            <a:r>
              <a:rPr lang="en-US" dirty="0">
                <a:sym typeface="Wingdings" panose="05000000000000000000" pitchFamily="2" charset="2"/>
              </a:rPr>
              <a:t> constant kept as 1 (Theoretically impossible)</a:t>
            </a:r>
            <a:endParaRPr lang="en-IN" dirty="0"/>
          </a:p>
        </p:txBody>
      </p:sp>
    </p:spTree>
    <p:extLst>
      <p:ext uri="{BB962C8B-B14F-4D97-AF65-F5344CB8AC3E}">
        <p14:creationId xmlns:p14="http://schemas.microsoft.com/office/powerpoint/2010/main" xmlns="" val="835364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99FDFE-EBC4-1BF0-3621-00A1F77F246E}"/>
              </a:ext>
            </a:extLst>
          </p:cNvPr>
          <p:cNvSpPr>
            <a:spLocks noGrp="1"/>
          </p:cNvSpPr>
          <p:nvPr>
            <p:ph idx="1"/>
          </p:nvPr>
        </p:nvSpPr>
        <p:spPr>
          <a:xfrm>
            <a:off x="801384" y="493160"/>
            <a:ext cx="10552416" cy="5683803"/>
          </a:xfrm>
        </p:spPr>
        <p:txBody>
          <a:bodyPr>
            <a:normAutofit/>
          </a:bodyPr>
          <a:lstStyle/>
          <a:p>
            <a:pPr>
              <a:lnSpc>
                <a:spcPct val="250000"/>
              </a:lnSpc>
            </a:pPr>
            <a:r>
              <a:rPr lang="en-IN" dirty="0"/>
              <a:t>So Valve area used in conjunction with</a:t>
            </a:r>
          </a:p>
          <a:p>
            <a:pPr marL="914400" lvl="1" indent="-457200">
              <a:lnSpc>
                <a:spcPct val="250000"/>
              </a:lnSpc>
              <a:buFont typeface="+mj-lt"/>
              <a:buAutoNum type="arabicPeriod"/>
            </a:pPr>
            <a:r>
              <a:rPr lang="en-IN" sz="2800" b="1" dirty="0"/>
              <a:t>Valve gradient</a:t>
            </a:r>
          </a:p>
          <a:p>
            <a:pPr marL="914400" lvl="1" indent="-457200">
              <a:lnSpc>
                <a:spcPct val="250000"/>
              </a:lnSpc>
              <a:buFont typeface="+mj-lt"/>
              <a:buAutoNum type="arabicPeriod"/>
            </a:pPr>
            <a:r>
              <a:rPr lang="en-IN" sz="2800" b="1" dirty="0"/>
              <a:t>Pressure contours</a:t>
            </a:r>
          </a:p>
          <a:p>
            <a:pPr marL="914400" lvl="1" indent="-457200">
              <a:lnSpc>
                <a:spcPct val="250000"/>
              </a:lnSpc>
              <a:buFont typeface="+mj-lt"/>
              <a:buAutoNum type="arabicPeriod"/>
            </a:pPr>
            <a:r>
              <a:rPr lang="en-IN" sz="2800" b="1" dirty="0"/>
              <a:t>Contractile state of ventricles</a:t>
            </a:r>
          </a:p>
        </p:txBody>
      </p:sp>
    </p:spTree>
    <p:extLst>
      <p:ext uri="{BB962C8B-B14F-4D97-AF65-F5344CB8AC3E}">
        <p14:creationId xmlns:p14="http://schemas.microsoft.com/office/powerpoint/2010/main" xmlns="" val="19228785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2B2C8-A5E0-19CF-B79D-8730B543E2A0}"/>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Aortic stenosis</a:t>
            </a:r>
          </a:p>
        </p:txBody>
      </p:sp>
      <p:sp>
        <p:nvSpPr>
          <p:cNvPr id="3" name="Content Placeholder 2">
            <a:extLst>
              <a:ext uri="{FF2B5EF4-FFF2-40B4-BE49-F238E27FC236}">
                <a16:creationId xmlns:a16="http://schemas.microsoft.com/office/drawing/2014/main" xmlns="" id="{1191244C-EE4A-73E0-8F1E-84B7FC86282B}"/>
              </a:ext>
            </a:extLst>
          </p:cNvPr>
          <p:cNvSpPr>
            <a:spLocks noGrp="1"/>
          </p:cNvSpPr>
          <p:nvPr>
            <p:ph idx="1"/>
          </p:nvPr>
        </p:nvSpPr>
        <p:spPr/>
        <p:txBody>
          <a:bodyPr/>
          <a:lstStyle/>
          <a:p>
            <a:r>
              <a:rPr lang="en-IN" dirty="0"/>
              <a:t>Clinical findings of severe AS + Mean gradient &gt;40mmHg by doppler</a:t>
            </a:r>
            <a:r>
              <a:rPr lang="en-IN" dirty="0">
                <a:sym typeface="Wingdings" panose="05000000000000000000" pitchFamily="2" charset="2"/>
              </a:rPr>
              <a:t> </a:t>
            </a:r>
          </a:p>
          <a:p>
            <a:pPr lvl="1"/>
            <a:endParaRPr lang="en-IN" sz="2800" dirty="0">
              <a:sym typeface="Wingdings" panose="05000000000000000000" pitchFamily="2" charset="2"/>
            </a:endParaRPr>
          </a:p>
          <a:p>
            <a:pPr lvl="1"/>
            <a:r>
              <a:rPr lang="en-IN" sz="2800" dirty="0">
                <a:sym typeface="Wingdings" panose="05000000000000000000" pitchFamily="2" charset="2"/>
              </a:rPr>
              <a:t>No further hemodynamic assessment is needed</a:t>
            </a:r>
          </a:p>
          <a:p>
            <a:endParaRPr lang="en-IN" sz="3200" dirty="0">
              <a:sym typeface="Wingdings" panose="05000000000000000000" pitchFamily="2" charset="2"/>
            </a:endParaRPr>
          </a:p>
          <a:p>
            <a:r>
              <a:rPr lang="en-IN" dirty="0">
                <a:sym typeface="Wingdings" panose="05000000000000000000" pitchFamily="2" charset="2"/>
              </a:rPr>
              <a:t>Indicated when there is a discrepancy between clinical findings &amp; echo</a:t>
            </a:r>
            <a:endParaRPr lang="en-IN" dirty="0"/>
          </a:p>
        </p:txBody>
      </p:sp>
    </p:spTree>
    <p:extLst>
      <p:ext uri="{BB962C8B-B14F-4D97-AF65-F5344CB8AC3E}">
        <p14:creationId xmlns:p14="http://schemas.microsoft.com/office/powerpoint/2010/main" xmlns="" val="18556835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2B2C8-A5E0-19CF-B79D-8730B543E2A0}"/>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Aortic stenosis assessment </a:t>
            </a:r>
          </a:p>
        </p:txBody>
      </p:sp>
      <p:pic>
        <p:nvPicPr>
          <p:cNvPr id="5" name="Content Placeholder 4">
            <a:extLst>
              <a:ext uri="{FF2B5EF4-FFF2-40B4-BE49-F238E27FC236}">
                <a16:creationId xmlns:a16="http://schemas.microsoft.com/office/drawing/2014/main" xmlns="" id="{7DD2111F-AB79-00F0-F501-CCEBF5291FDB}"/>
              </a:ext>
            </a:extLst>
          </p:cNvPr>
          <p:cNvPicPr>
            <a:picLocks noGrp="1" noChangeAspect="1"/>
          </p:cNvPicPr>
          <p:nvPr>
            <p:ph idx="1"/>
          </p:nvPr>
        </p:nvPicPr>
        <p:blipFill>
          <a:blip r:embed="rId3"/>
          <a:stretch>
            <a:fillRect/>
          </a:stretch>
        </p:blipFill>
        <p:spPr>
          <a:xfrm>
            <a:off x="2858789" y="1825625"/>
            <a:ext cx="6474422" cy="4351338"/>
          </a:xfrm>
        </p:spPr>
      </p:pic>
    </p:spTree>
    <p:extLst>
      <p:ext uri="{BB962C8B-B14F-4D97-AF65-F5344CB8AC3E}">
        <p14:creationId xmlns:p14="http://schemas.microsoft.com/office/powerpoint/2010/main" xmlns="" val="2564773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DD2111F-AB79-00F0-F501-CCEBF5291FDB}"/>
              </a:ext>
            </a:extLst>
          </p:cNvPr>
          <p:cNvPicPr>
            <a:picLocks noGrp="1" noChangeAspect="1"/>
          </p:cNvPicPr>
          <p:nvPr>
            <p:ph idx="1"/>
          </p:nvPr>
        </p:nvPicPr>
        <p:blipFill>
          <a:blip r:embed="rId3"/>
          <a:stretch>
            <a:fillRect/>
          </a:stretch>
        </p:blipFill>
        <p:spPr>
          <a:xfrm>
            <a:off x="999306" y="0"/>
            <a:ext cx="10193388" cy="6850786"/>
          </a:xfrm>
        </p:spPr>
      </p:pic>
      <p:sp>
        <p:nvSpPr>
          <p:cNvPr id="6" name="Rectangle 5">
            <a:extLst>
              <a:ext uri="{FF2B5EF4-FFF2-40B4-BE49-F238E27FC236}">
                <a16:creationId xmlns:a16="http://schemas.microsoft.com/office/drawing/2014/main" xmlns="" id="{C0A0FB42-8A1C-7A19-590D-7D2B894FBE1A}"/>
              </a:ext>
            </a:extLst>
          </p:cNvPr>
          <p:cNvSpPr/>
          <p:nvPr/>
        </p:nvSpPr>
        <p:spPr>
          <a:xfrm>
            <a:off x="7674796" y="1078786"/>
            <a:ext cx="2979505" cy="1592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xmlns="" id="{F4FB6399-C309-163C-9B15-46891D6A6F1B}"/>
              </a:ext>
            </a:extLst>
          </p:cNvPr>
          <p:cNvSpPr/>
          <p:nvPr/>
        </p:nvSpPr>
        <p:spPr>
          <a:xfrm>
            <a:off x="6524091" y="1982911"/>
            <a:ext cx="791110" cy="287677"/>
          </a:xfrm>
          <a:prstGeom prst="rect">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xmlns="" id="{4505C38C-7141-A795-E210-37975E60E9B9}"/>
              </a:ext>
            </a:extLst>
          </p:cNvPr>
          <p:cNvSpPr/>
          <p:nvPr/>
        </p:nvSpPr>
        <p:spPr>
          <a:xfrm>
            <a:off x="6441897" y="1905855"/>
            <a:ext cx="945222" cy="47261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9924445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25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6"/>
                                        </p:tgtEl>
                                      </p:cBhvr>
                                    </p:animEffect>
                                    <p:set>
                                      <p:cBhvr>
                                        <p:cTn id="7" dur="1" fill="hold">
                                          <p:stCondLst>
                                            <p:cond delay="24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par>
                          <p:cTn id="13" fill="hold">
                            <p:stCondLst>
                              <p:cond delay="250"/>
                            </p:stCondLst>
                            <p:childTnLst>
                              <p:par>
                                <p:cTn id="14" presetID="21"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06CA2-94BA-31FD-938C-F98C079F452D}"/>
              </a:ext>
            </a:extLst>
          </p:cNvPr>
          <p:cNvSpPr>
            <a:spLocks noGrp="1"/>
          </p:cNvSpPr>
          <p:nvPr>
            <p:ph type="title"/>
          </p:nvPr>
        </p:nvSpPr>
        <p:spPr/>
        <p:txBody>
          <a:bodyPr/>
          <a:lstStyle/>
          <a:p>
            <a:r>
              <a:rPr lang="en-IN" b="1" u="sng" dirty="0">
                <a:latin typeface="Arial" panose="020B0604020202020204" pitchFamily="34" charset="0"/>
                <a:cs typeface="Arial" panose="020B0604020202020204" pitchFamily="34" charset="0"/>
              </a:rPr>
              <a:t>Prerequisites </a:t>
            </a:r>
          </a:p>
        </p:txBody>
      </p:sp>
      <p:sp>
        <p:nvSpPr>
          <p:cNvPr id="3" name="Content Placeholder 2">
            <a:extLst>
              <a:ext uri="{FF2B5EF4-FFF2-40B4-BE49-F238E27FC236}">
                <a16:creationId xmlns:a16="http://schemas.microsoft.com/office/drawing/2014/main" xmlns="" id="{8D40049D-DD0C-2456-BBB1-44DD8735FF44}"/>
              </a:ext>
            </a:extLst>
          </p:cNvPr>
          <p:cNvSpPr>
            <a:spLocks noGrp="1"/>
          </p:cNvSpPr>
          <p:nvPr>
            <p:ph idx="1"/>
          </p:nvPr>
        </p:nvSpPr>
        <p:spPr/>
        <p:txBody>
          <a:bodyPr/>
          <a:lstStyle/>
          <a:p>
            <a:r>
              <a:rPr lang="en-IN" dirty="0"/>
              <a:t>Aortic pressure and LV pressure to be measured simultaneously</a:t>
            </a:r>
          </a:p>
          <a:p>
            <a:endParaRPr lang="en-IN" dirty="0"/>
          </a:p>
          <a:p>
            <a:r>
              <a:rPr lang="en-IN" dirty="0"/>
              <a:t>Pull back technique with single catheter can be helpful: </a:t>
            </a:r>
          </a:p>
          <a:p>
            <a:pPr marL="457200" lvl="1" indent="0">
              <a:buNone/>
            </a:pPr>
            <a:r>
              <a:rPr lang="en-IN" b="1" dirty="0">
                <a:solidFill>
                  <a:srgbClr val="002060"/>
                </a:solidFill>
              </a:rPr>
              <a:t>In patients with Sinus Rhythm</a:t>
            </a:r>
          </a:p>
          <a:p>
            <a:endParaRPr lang="en-IN" b="1" dirty="0">
              <a:solidFill>
                <a:srgbClr val="002060"/>
              </a:solidFill>
            </a:endParaRPr>
          </a:p>
          <a:p>
            <a:r>
              <a:rPr lang="en-IN" dirty="0"/>
              <a:t>Simultaneous LV &amp; Femoral pressures shouldn’t be used</a:t>
            </a:r>
          </a:p>
          <a:p>
            <a:pPr marL="914400" lvl="1" indent="-457200">
              <a:buFont typeface="+mj-lt"/>
              <a:buAutoNum type="arabicPeriod"/>
            </a:pPr>
            <a:r>
              <a:rPr lang="en-IN" dirty="0"/>
              <a:t>Underestimation: peripheral amplification</a:t>
            </a:r>
          </a:p>
          <a:p>
            <a:pPr marL="914400" lvl="1" indent="-457200">
              <a:buFont typeface="+mj-lt"/>
              <a:buAutoNum type="arabicPeriod"/>
            </a:pPr>
            <a:r>
              <a:rPr lang="en-IN" dirty="0"/>
              <a:t>Overestimation: Large vessel stenosis</a:t>
            </a:r>
          </a:p>
        </p:txBody>
      </p:sp>
    </p:spTree>
    <p:extLst>
      <p:ext uri="{BB962C8B-B14F-4D97-AF65-F5344CB8AC3E}">
        <p14:creationId xmlns:p14="http://schemas.microsoft.com/office/powerpoint/2010/main" xmlns="" val="2766572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40049D-DD0C-2456-BBB1-44DD8735FF4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2 separate catheter lumens kept in the proximal aorta before the left ventricle is entered.</a:t>
            </a:r>
          </a:p>
          <a:p>
            <a:endParaRPr lang="en-US"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The pressures recorded should be matching perfectly</a:t>
            </a: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Pressures in aorta to be measured by a side-hole catheter</a:t>
            </a:r>
          </a:p>
          <a:p>
            <a:endParaRPr lang="en-IN"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58BA08B0-808F-E707-D37D-4157155B5374}"/>
              </a:ext>
            </a:extLst>
          </p:cNvPr>
          <p:cNvSpPr>
            <a:spLocks noGrp="1"/>
          </p:cNvSpPr>
          <p:nvPr>
            <p:ph type="title"/>
          </p:nvPr>
        </p:nvSpPr>
        <p:spPr>
          <a:xfrm>
            <a:off x="838200" y="365125"/>
            <a:ext cx="10515600" cy="1325563"/>
          </a:xfrm>
        </p:spPr>
        <p:txBody>
          <a:bodyPr/>
          <a:lstStyle/>
          <a:p>
            <a:r>
              <a:rPr lang="en-IN" b="1" u="sng" dirty="0">
                <a:latin typeface="Arial" panose="020B0604020202020204" pitchFamily="34" charset="0"/>
                <a:cs typeface="Arial" panose="020B0604020202020204" pitchFamily="34" charset="0"/>
              </a:rPr>
              <a:t>Prerequisites </a:t>
            </a:r>
          </a:p>
        </p:txBody>
      </p:sp>
    </p:spTree>
    <p:extLst>
      <p:ext uri="{BB962C8B-B14F-4D97-AF65-F5344CB8AC3E}">
        <p14:creationId xmlns:p14="http://schemas.microsoft.com/office/powerpoint/2010/main" xmlns="" val="2655268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BFF7A4C-1EB2-03B5-BABF-DAF22430280C}"/>
              </a:ext>
            </a:extLst>
          </p:cNvPr>
          <p:cNvPicPr>
            <a:picLocks noGrp="1" noChangeAspect="1"/>
          </p:cNvPicPr>
          <p:nvPr>
            <p:ph idx="1"/>
          </p:nvPr>
        </p:nvPicPr>
        <p:blipFill>
          <a:blip r:embed="rId2"/>
          <a:stretch>
            <a:fillRect/>
          </a:stretch>
        </p:blipFill>
        <p:spPr>
          <a:xfrm>
            <a:off x="0" y="465364"/>
            <a:ext cx="12276989" cy="5927271"/>
          </a:xfrm>
        </p:spPr>
      </p:pic>
    </p:spTree>
    <p:extLst>
      <p:ext uri="{BB962C8B-B14F-4D97-AF65-F5344CB8AC3E}">
        <p14:creationId xmlns:p14="http://schemas.microsoft.com/office/powerpoint/2010/main" xmlns="" val="369306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15FC3-94A3-141A-E815-DE1AAFCCAB2C}"/>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xmlns="" id="{7A23D4BD-6643-1406-5E67-AF1AEA58E965}"/>
              </a:ext>
            </a:extLst>
          </p:cNvPr>
          <p:cNvSpPr>
            <a:spLocks noGrp="1"/>
          </p:cNvSpPr>
          <p:nvPr>
            <p:ph idx="1"/>
          </p:nvPr>
        </p:nvSpPr>
        <p:spPr/>
        <p:txBody>
          <a:bodyPr/>
          <a:lstStyle/>
          <a:p>
            <a:pPr marL="0" indent="0" algn="ctr">
              <a:lnSpc>
                <a:spcPct val="200000"/>
              </a:lnSpc>
              <a:buNone/>
            </a:pPr>
            <a:r>
              <a:rPr lang="en-US" b="1" dirty="0">
                <a:latin typeface="Arial" panose="020B0604020202020204" pitchFamily="34" charset="0"/>
                <a:cs typeface="Arial" panose="020B0604020202020204" pitchFamily="34" charset="0"/>
              </a:rPr>
              <a:t>However, mean PCWP </a:t>
            </a:r>
            <a:r>
              <a:rPr lang="en-IN" dirty="0">
                <a:sym typeface="Wingdings" panose="05000000000000000000" pitchFamily="2" charset="2"/>
              </a:rPr>
              <a:t> ≥ </a:t>
            </a:r>
            <a:r>
              <a:rPr lang="en-US" b="1" dirty="0">
                <a:latin typeface="Arial" panose="020B0604020202020204" pitchFamily="34" charset="0"/>
                <a:cs typeface="Arial" panose="020B0604020202020204" pitchFamily="34" charset="0"/>
              </a:rPr>
              <a:t>diastolic PA represents </a:t>
            </a:r>
          </a:p>
          <a:p>
            <a:pPr marL="514350" indent="-514350">
              <a:lnSpc>
                <a:spcPct val="200000"/>
              </a:lnSpc>
              <a:buFont typeface="+mj-lt"/>
              <a:buAutoNum type="arabicPeriod"/>
            </a:pPr>
            <a:r>
              <a:rPr lang="en-US" dirty="0">
                <a:latin typeface="Arial" panose="020B0604020202020204" pitchFamily="34" charset="0"/>
                <a:cs typeface="Arial" panose="020B0604020202020204" pitchFamily="34" charset="0"/>
              </a:rPr>
              <a:t>A damped PA pressure tracing </a:t>
            </a:r>
          </a:p>
          <a:p>
            <a:pPr marL="514350" indent="-514350">
              <a:lnSpc>
                <a:spcPct val="200000"/>
              </a:lnSpc>
              <a:buFont typeface="+mj-lt"/>
              <a:buAutoNum type="arabicPeriod"/>
            </a:pPr>
            <a:r>
              <a:rPr lang="en-US" dirty="0">
                <a:latin typeface="Arial" panose="020B0604020202020204" pitchFamily="34" charset="0"/>
                <a:cs typeface="Arial" panose="020B0604020202020204" pitchFamily="34" charset="0"/>
              </a:rPr>
              <a:t>Catheter’s being wedged in zone 1 or 2 of the lung</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6780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42E629-9054-047B-DF98-2D82714E01F4}"/>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Dobutamine stimulation</a:t>
            </a:r>
          </a:p>
        </p:txBody>
      </p:sp>
      <p:sp>
        <p:nvSpPr>
          <p:cNvPr id="3" name="Content Placeholder 2">
            <a:extLst>
              <a:ext uri="{FF2B5EF4-FFF2-40B4-BE49-F238E27FC236}">
                <a16:creationId xmlns:a16="http://schemas.microsoft.com/office/drawing/2014/main" xmlns="" id="{A723E98D-7DC4-0400-8F0B-AC5D04D86C62}"/>
              </a:ext>
            </a:extLst>
          </p:cNvPr>
          <p:cNvSpPr>
            <a:spLocks noGrp="1"/>
          </p:cNvSpPr>
          <p:nvPr>
            <p:ph idx="1"/>
          </p:nvPr>
        </p:nvSpPr>
        <p:spPr/>
        <p:txBody>
          <a:bodyPr/>
          <a:lstStyle/>
          <a:p>
            <a:pPr marL="514350" indent="-514350">
              <a:buFont typeface="+mj-lt"/>
              <a:buAutoNum type="arabicPeriod"/>
            </a:pPr>
            <a:r>
              <a:rPr lang="en-IN" dirty="0">
                <a:latin typeface="Arial" panose="020B0604020202020204" pitchFamily="34" charset="0"/>
                <a:cs typeface="Arial" panose="020B0604020202020204" pitchFamily="34" charset="0"/>
              </a:rPr>
              <a:t>To differentiate pseudo aortic stenosis from true AS</a:t>
            </a:r>
          </a:p>
          <a:p>
            <a:pPr marL="514350" indent="-514350">
              <a:buFont typeface="+mj-lt"/>
              <a:buAutoNum type="arabicPeriod"/>
            </a:pPr>
            <a:endParaRPr lang="en-IN" dirty="0">
              <a:latin typeface="Arial" panose="020B0604020202020204" pitchFamily="34" charset="0"/>
              <a:cs typeface="Arial" panose="020B0604020202020204" pitchFamily="34" charset="0"/>
            </a:endParaRPr>
          </a:p>
          <a:p>
            <a:pPr marL="514350" indent="-514350">
              <a:buFont typeface="+mj-lt"/>
              <a:buAutoNum type="arabicPeriod"/>
            </a:pPr>
            <a:r>
              <a:rPr lang="en-IN" dirty="0">
                <a:latin typeface="Arial" panose="020B0604020202020204" pitchFamily="34" charset="0"/>
                <a:cs typeface="Arial" panose="020B0604020202020204" pitchFamily="34" charset="0"/>
              </a:rPr>
              <a:t>Assessment of ionotropic reserve ( ↑ in stroke volume &gt;20%)</a:t>
            </a:r>
          </a:p>
          <a:p>
            <a:pPr marL="514350" indent="-514350">
              <a:buFont typeface="+mj-lt"/>
              <a:buAutoNum type="arabicPeriod"/>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6297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F5F5B-9DD0-FFF0-2AD9-02E52F321BCE}"/>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AS VS HOCM</a:t>
            </a:r>
          </a:p>
        </p:txBody>
      </p:sp>
      <p:sp>
        <p:nvSpPr>
          <p:cNvPr id="3" name="Content Placeholder 2">
            <a:extLst>
              <a:ext uri="{FF2B5EF4-FFF2-40B4-BE49-F238E27FC236}">
                <a16:creationId xmlns:a16="http://schemas.microsoft.com/office/drawing/2014/main" xmlns="" id="{E98F4A4C-67B0-1709-7CD9-BDBC6D2114DE}"/>
              </a:ext>
            </a:extLst>
          </p:cNvPr>
          <p:cNvSpPr>
            <a:spLocks noGrp="1"/>
          </p:cNvSpPr>
          <p:nvPr>
            <p:ph idx="1"/>
          </p:nvPr>
        </p:nvSpPr>
        <p:spPr/>
        <p:txBody>
          <a:bodyPr/>
          <a:lstStyle/>
          <a:p>
            <a:pPr marL="514350" indent="-514350">
              <a:buFont typeface="+mj-lt"/>
              <a:buAutoNum type="arabicPeriod"/>
            </a:pPr>
            <a:r>
              <a:rPr lang="en-IN" dirty="0"/>
              <a:t>Pull back method</a:t>
            </a:r>
          </a:p>
        </p:txBody>
      </p:sp>
    </p:spTree>
    <p:extLst>
      <p:ext uri="{BB962C8B-B14F-4D97-AF65-F5344CB8AC3E}">
        <p14:creationId xmlns:p14="http://schemas.microsoft.com/office/powerpoint/2010/main" xmlns="" val="112396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0FA76-9516-4FFA-0FB7-3AD5E2FA839B}"/>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AORTIC STENOSIS</a:t>
            </a:r>
          </a:p>
        </p:txBody>
      </p:sp>
      <p:pic>
        <p:nvPicPr>
          <p:cNvPr id="5" name="Content Placeholder 4">
            <a:extLst>
              <a:ext uri="{FF2B5EF4-FFF2-40B4-BE49-F238E27FC236}">
                <a16:creationId xmlns:a16="http://schemas.microsoft.com/office/drawing/2014/main" xmlns="" id="{ECCF7176-388D-FEB7-8045-147E1746AF81}"/>
              </a:ext>
            </a:extLst>
          </p:cNvPr>
          <p:cNvPicPr>
            <a:picLocks noGrp="1" noChangeAspect="1"/>
          </p:cNvPicPr>
          <p:nvPr>
            <p:ph idx="1"/>
          </p:nvPr>
        </p:nvPicPr>
        <p:blipFill>
          <a:blip r:embed="rId2"/>
          <a:stretch>
            <a:fillRect/>
          </a:stretch>
        </p:blipFill>
        <p:spPr>
          <a:xfrm>
            <a:off x="1580397" y="1923597"/>
            <a:ext cx="9031205" cy="4351338"/>
          </a:xfrm>
        </p:spPr>
      </p:pic>
    </p:spTree>
    <p:extLst>
      <p:ext uri="{BB962C8B-B14F-4D97-AF65-F5344CB8AC3E}">
        <p14:creationId xmlns:p14="http://schemas.microsoft.com/office/powerpoint/2010/main" xmlns="" val="2727475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580EC-6E9C-04EC-602E-C78578F730D4}"/>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HOCM</a:t>
            </a:r>
          </a:p>
        </p:txBody>
      </p:sp>
      <p:pic>
        <p:nvPicPr>
          <p:cNvPr id="5" name="Content Placeholder 4">
            <a:extLst>
              <a:ext uri="{FF2B5EF4-FFF2-40B4-BE49-F238E27FC236}">
                <a16:creationId xmlns:a16="http://schemas.microsoft.com/office/drawing/2014/main" xmlns="" id="{2421B649-7D98-7785-6CCE-73E20DE9415C}"/>
              </a:ext>
            </a:extLst>
          </p:cNvPr>
          <p:cNvPicPr>
            <a:picLocks noGrp="1" noChangeAspect="1"/>
          </p:cNvPicPr>
          <p:nvPr>
            <p:ph idx="1"/>
          </p:nvPr>
        </p:nvPicPr>
        <p:blipFill>
          <a:blip r:embed="rId2"/>
          <a:srcRect l="2445"/>
          <a:stretch/>
        </p:blipFill>
        <p:spPr>
          <a:xfrm>
            <a:off x="968828" y="1511075"/>
            <a:ext cx="10514652" cy="5167312"/>
          </a:xfrm>
        </p:spPr>
      </p:pic>
    </p:spTree>
    <p:extLst>
      <p:ext uri="{BB962C8B-B14F-4D97-AF65-F5344CB8AC3E}">
        <p14:creationId xmlns:p14="http://schemas.microsoft.com/office/powerpoint/2010/main" xmlns="" val="2134154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64BBC-97EF-BDCD-638E-7DCD78D75925}"/>
              </a:ext>
            </a:extLst>
          </p:cNvPr>
          <p:cNvSpPr>
            <a:spLocks noGrp="1"/>
          </p:cNvSpPr>
          <p:nvPr>
            <p:ph type="title"/>
          </p:nvPr>
        </p:nvSpPr>
        <p:spPr>
          <a:xfrm>
            <a:off x="435429" y="2103437"/>
            <a:ext cx="5154386" cy="1325563"/>
          </a:xfrm>
        </p:spPr>
        <p:txBody>
          <a:bodyPr/>
          <a:lstStyle/>
          <a:p>
            <a:r>
              <a:rPr lang="en-IN" b="1" dirty="0" err="1">
                <a:latin typeface="Arial" panose="020B0604020202020204" pitchFamily="34" charset="0"/>
                <a:cs typeface="Arial" panose="020B0604020202020204" pitchFamily="34" charset="0"/>
              </a:rPr>
              <a:t>Brockenbrough</a:t>
            </a:r>
            <a:r>
              <a:rPr lang="en-IN" b="1" dirty="0">
                <a:latin typeface="Arial" panose="020B0604020202020204" pitchFamily="34" charset="0"/>
                <a:cs typeface="Arial" panose="020B0604020202020204" pitchFamily="34" charset="0"/>
              </a:rPr>
              <a:t> sign</a:t>
            </a:r>
          </a:p>
        </p:txBody>
      </p:sp>
      <p:pic>
        <p:nvPicPr>
          <p:cNvPr id="9" name="Content Placeholder 8">
            <a:extLst>
              <a:ext uri="{FF2B5EF4-FFF2-40B4-BE49-F238E27FC236}">
                <a16:creationId xmlns:a16="http://schemas.microsoft.com/office/drawing/2014/main" xmlns="" id="{B6613232-DBB4-A35A-3D02-D257A4AED90A}"/>
              </a:ext>
            </a:extLst>
          </p:cNvPr>
          <p:cNvPicPr>
            <a:picLocks noGrp="1" noChangeAspect="1"/>
          </p:cNvPicPr>
          <p:nvPr>
            <p:ph idx="1"/>
          </p:nvPr>
        </p:nvPicPr>
        <p:blipFill>
          <a:blip r:embed="rId3"/>
          <a:stretch>
            <a:fillRect/>
          </a:stretch>
        </p:blipFill>
        <p:spPr>
          <a:xfrm>
            <a:off x="5589815" y="0"/>
            <a:ext cx="5789504" cy="6858000"/>
          </a:xfrm>
        </p:spPr>
      </p:pic>
    </p:spTree>
    <p:extLst>
      <p:ext uri="{BB962C8B-B14F-4D97-AF65-F5344CB8AC3E}">
        <p14:creationId xmlns:p14="http://schemas.microsoft.com/office/powerpoint/2010/main" xmlns="" val="3439807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8AB88-E680-F950-D9D9-17833F69A6E8}"/>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HOCM</a:t>
            </a:r>
          </a:p>
        </p:txBody>
      </p:sp>
      <p:pic>
        <p:nvPicPr>
          <p:cNvPr id="5" name="Content Placeholder 4">
            <a:extLst>
              <a:ext uri="{FF2B5EF4-FFF2-40B4-BE49-F238E27FC236}">
                <a16:creationId xmlns:a16="http://schemas.microsoft.com/office/drawing/2014/main" xmlns="" id="{C423EFF3-F230-83BE-C9C6-8DCA09D2DC45}"/>
              </a:ext>
            </a:extLst>
          </p:cNvPr>
          <p:cNvPicPr>
            <a:picLocks noGrp="1" noChangeAspect="1"/>
          </p:cNvPicPr>
          <p:nvPr>
            <p:ph idx="1"/>
          </p:nvPr>
        </p:nvPicPr>
        <p:blipFill>
          <a:blip r:embed="rId2"/>
          <a:stretch>
            <a:fillRect/>
          </a:stretch>
        </p:blipFill>
        <p:spPr>
          <a:xfrm>
            <a:off x="1061952" y="1825625"/>
            <a:ext cx="10068095" cy="4351338"/>
          </a:xfrm>
        </p:spPr>
      </p:pic>
    </p:spTree>
    <p:extLst>
      <p:ext uri="{BB962C8B-B14F-4D97-AF65-F5344CB8AC3E}">
        <p14:creationId xmlns:p14="http://schemas.microsoft.com/office/powerpoint/2010/main" xmlns="" val="4257346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682DC-0FED-4C41-EB88-50CD6290C004}"/>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Mitral stenosis</a:t>
            </a:r>
          </a:p>
        </p:txBody>
      </p:sp>
      <p:sp>
        <p:nvSpPr>
          <p:cNvPr id="3" name="Content Placeholder 2">
            <a:extLst>
              <a:ext uri="{FF2B5EF4-FFF2-40B4-BE49-F238E27FC236}">
                <a16:creationId xmlns:a16="http://schemas.microsoft.com/office/drawing/2014/main" xmlns="" id="{434E46BE-E45C-AC63-99C8-B0CE5CC719AB}"/>
              </a:ext>
            </a:extLst>
          </p:cNvPr>
          <p:cNvSpPr>
            <a:spLocks noGrp="1"/>
          </p:cNvSpPr>
          <p:nvPr>
            <p:ph idx="1"/>
          </p:nvPr>
        </p:nvSpPr>
        <p:spPr/>
        <p:txBody>
          <a:bodyPr/>
          <a:lstStyle/>
          <a:p>
            <a:r>
              <a:rPr lang="en-IN" dirty="0"/>
              <a:t>Indications: discrepancy between symptoms, </a:t>
            </a:r>
            <a:r>
              <a:rPr lang="en-IN" dirty="0" err="1"/>
              <a:t>transmitral</a:t>
            </a:r>
            <a:r>
              <a:rPr lang="en-IN" dirty="0"/>
              <a:t> gradient and pulmonary pressure</a:t>
            </a:r>
          </a:p>
          <a:p>
            <a:endParaRPr lang="en-IN" dirty="0"/>
          </a:p>
          <a:p>
            <a:r>
              <a:rPr lang="en-IN" dirty="0"/>
              <a:t>Gradient assessed by simultaneously measuring PCWP &amp; LV pressure</a:t>
            </a:r>
          </a:p>
          <a:p>
            <a:endParaRPr lang="en-IN" dirty="0"/>
          </a:p>
          <a:p>
            <a:r>
              <a:rPr lang="en-IN" dirty="0"/>
              <a:t>30-50 % chance of overestimation </a:t>
            </a:r>
          </a:p>
          <a:p>
            <a:pPr marL="914400" lvl="1" indent="-457200">
              <a:buFont typeface="+mj-lt"/>
              <a:buAutoNum type="arabicPeriod"/>
            </a:pPr>
            <a:r>
              <a:rPr lang="en-IN" dirty="0"/>
              <a:t>Phase shift in PCWP</a:t>
            </a:r>
          </a:p>
          <a:p>
            <a:pPr marL="914400" lvl="1" indent="-457200">
              <a:buFont typeface="+mj-lt"/>
              <a:buAutoNum type="arabicPeriod"/>
            </a:pPr>
            <a:r>
              <a:rPr lang="en-IN" dirty="0"/>
              <a:t>Delay in transmission of pressure waves</a:t>
            </a:r>
          </a:p>
          <a:p>
            <a:pPr marL="457200" lvl="1" indent="0">
              <a:buNone/>
            </a:pPr>
            <a:endParaRPr lang="en-IN" dirty="0"/>
          </a:p>
        </p:txBody>
      </p:sp>
    </p:spTree>
    <p:extLst>
      <p:ext uri="{BB962C8B-B14F-4D97-AF65-F5344CB8AC3E}">
        <p14:creationId xmlns:p14="http://schemas.microsoft.com/office/powerpoint/2010/main" xmlns="" val="847636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D1A8C-3E3E-0372-AF97-71F2D44F900F}"/>
              </a:ext>
            </a:extLst>
          </p:cNvPr>
          <p:cNvSpPr>
            <a:spLocks noGrp="1"/>
          </p:cNvSpPr>
          <p:nvPr>
            <p:ph type="title"/>
          </p:nvPr>
        </p:nvSpPr>
        <p:spPr/>
        <p:txBody>
          <a:bodyPr/>
          <a:lstStyle/>
          <a:p>
            <a:pPr algn="ctr"/>
            <a:r>
              <a:rPr lang="en-IN" b="1" u="sng" dirty="0">
                <a:latin typeface="Arial" panose="020B0604020202020204" pitchFamily="34" charset="0"/>
                <a:cs typeface="Arial" panose="020B0604020202020204" pitchFamily="34" charset="0"/>
              </a:rPr>
              <a:t>MITRAL REGURGITATION</a:t>
            </a:r>
          </a:p>
        </p:txBody>
      </p:sp>
      <p:pic>
        <p:nvPicPr>
          <p:cNvPr id="2050" name="Picture 2" descr="LEFT HEART CATHETERIZATION">
            <a:extLst>
              <a:ext uri="{FF2B5EF4-FFF2-40B4-BE49-F238E27FC236}">
                <a16:creationId xmlns:a16="http://schemas.microsoft.com/office/drawing/2014/main" xmlns="" id="{49DA022D-23D5-A47E-5597-13BD11060F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4737" t="42574" r="2905" b="6425"/>
          <a:stretch/>
        </p:blipFill>
        <p:spPr bwMode="auto">
          <a:xfrm>
            <a:off x="595901" y="1818525"/>
            <a:ext cx="11000198" cy="45605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7390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19F22-6B92-574B-E1B0-DA6060C2B836}"/>
              </a:ext>
            </a:extLst>
          </p:cNvPr>
          <p:cNvSpPr>
            <a:spLocks noGrp="1"/>
          </p:cNvSpPr>
          <p:nvPr>
            <p:ph type="title"/>
          </p:nvPr>
        </p:nvSpPr>
        <p:spPr>
          <a:xfrm>
            <a:off x="838199" y="65666"/>
            <a:ext cx="10515600" cy="1325563"/>
          </a:xfrm>
        </p:spPr>
        <p:txBody>
          <a:bodyPr/>
          <a:lstStyle/>
          <a:p>
            <a:pPr algn="ctr"/>
            <a:r>
              <a:rPr lang="en-IN" b="1" u="sng" dirty="0">
                <a:latin typeface="Arial" panose="020B0604020202020204" pitchFamily="34" charset="0"/>
                <a:cs typeface="Arial" panose="020B0604020202020204" pitchFamily="34" charset="0"/>
              </a:rPr>
              <a:t>RCMP VS CCP</a:t>
            </a:r>
          </a:p>
        </p:txBody>
      </p:sp>
      <p:pic>
        <p:nvPicPr>
          <p:cNvPr id="5" name="Content Placeholder 4">
            <a:extLst>
              <a:ext uri="{FF2B5EF4-FFF2-40B4-BE49-F238E27FC236}">
                <a16:creationId xmlns:a16="http://schemas.microsoft.com/office/drawing/2014/main" xmlns="" id="{F3150232-AC12-0094-0D18-9CD286873036}"/>
              </a:ext>
            </a:extLst>
          </p:cNvPr>
          <p:cNvPicPr>
            <a:picLocks noGrp="1" noChangeAspect="1"/>
          </p:cNvPicPr>
          <p:nvPr>
            <p:ph idx="1"/>
          </p:nvPr>
        </p:nvPicPr>
        <p:blipFill>
          <a:blip r:embed="rId2"/>
          <a:stretch>
            <a:fillRect/>
          </a:stretch>
        </p:blipFill>
        <p:spPr>
          <a:xfrm>
            <a:off x="1946567" y="1391229"/>
            <a:ext cx="8298866" cy="5401105"/>
          </a:xfrm>
        </p:spPr>
      </p:pic>
    </p:spTree>
    <p:extLst>
      <p:ext uri="{BB962C8B-B14F-4D97-AF65-F5344CB8AC3E}">
        <p14:creationId xmlns:p14="http://schemas.microsoft.com/office/powerpoint/2010/main" xmlns="" val="795525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Point Modern Thank You Slide with Editable Components">
            <a:extLst>
              <a:ext uri="{FF2B5EF4-FFF2-40B4-BE49-F238E27FC236}">
                <a16:creationId xmlns:a16="http://schemas.microsoft.com/office/drawing/2014/main" xmlns="" id="{8E8B8FD5-69E6-8314-5CFC-D39F77945BD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t="-2" b="20597"/>
          <a:stretch/>
        </p:blipFill>
        <p:spPr bwMode="auto">
          <a:xfrm>
            <a:off x="0" y="0"/>
            <a:ext cx="12192000" cy="54454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1514418"/>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94E21552-EC78-DB85-D96A-811409E5E32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1884" t="18433" r="35111"/>
          <a:stretch/>
        </p:blipFill>
        <p:spPr bwMode="auto">
          <a:xfrm>
            <a:off x="0" y="640953"/>
            <a:ext cx="6441897" cy="557609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D16E4E44-CB28-F961-60D3-199EC452714A}"/>
              </a:ext>
            </a:extLst>
          </p:cNvPr>
          <p:cNvSpPr txBox="1"/>
          <p:nvPr/>
        </p:nvSpPr>
        <p:spPr>
          <a:xfrm>
            <a:off x="3143893" y="5139117"/>
            <a:ext cx="6537790" cy="830997"/>
          </a:xfrm>
          <a:prstGeom prst="rect">
            <a:avLst/>
          </a:prstGeom>
          <a:solidFill>
            <a:schemeClr val="accent4">
              <a:lumMod val="60000"/>
              <a:lumOff val="40000"/>
            </a:schemeClr>
          </a:solidFill>
        </p:spPr>
        <p:txBody>
          <a:bodyPr wrap="square" rtlCol="0">
            <a:spAutoFit/>
          </a:bodyPr>
          <a:lstStyle/>
          <a:p>
            <a:pPr marL="342900" indent="-342900">
              <a:buFont typeface="Arial" panose="020B0604020202020204" pitchFamily="34" charset="0"/>
              <a:buChar char="•"/>
            </a:pPr>
            <a:r>
              <a:rPr lang="en-IN" sz="2400" dirty="0"/>
              <a:t>PA catheter should ideally be wedged in Zone 3</a:t>
            </a:r>
          </a:p>
          <a:p>
            <a:endParaRPr lang="en-IN" sz="2400" dirty="0"/>
          </a:p>
        </p:txBody>
      </p:sp>
      <p:sp>
        <p:nvSpPr>
          <p:cNvPr id="5" name="TextBox 4">
            <a:extLst>
              <a:ext uri="{FF2B5EF4-FFF2-40B4-BE49-F238E27FC236}">
                <a16:creationId xmlns:a16="http://schemas.microsoft.com/office/drawing/2014/main" xmlns="" id="{567928F8-D77D-4B12-A813-FFCC72C6D960}"/>
              </a:ext>
            </a:extLst>
          </p:cNvPr>
          <p:cNvSpPr txBox="1"/>
          <p:nvPr/>
        </p:nvSpPr>
        <p:spPr>
          <a:xfrm>
            <a:off x="6341785" y="1068931"/>
            <a:ext cx="5850215" cy="3046988"/>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IN" sz="2400" dirty="0"/>
              <a:t>Wedging in zone 1 and 2, PCWP reflects the alveolar pressure rather than capillary pressure</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PCWP then will have larger respiratory swings</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It can be higher than PA diastolic pressure</a:t>
            </a:r>
          </a:p>
        </p:txBody>
      </p:sp>
      <p:sp>
        <p:nvSpPr>
          <p:cNvPr id="2" name="Oval 1">
            <a:extLst>
              <a:ext uri="{FF2B5EF4-FFF2-40B4-BE49-F238E27FC236}">
                <a16:creationId xmlns:a16="http://schemas.microsoft.com/office/drawing/2014/main" xmlns="" id="{28E0EEF3-51FF-4DFE-F0F2-7884CBA61F96}"/>
              </a:ext>
            </a:extLst>
          </p:cNvPr>
          <p:cNvSpPr/>
          <p:nvPr/>
        </p:nvSpPr>
        <p:spPr>
          <a:xfrm>
            <a:off x="236306" y="3429000"/>
            <a:ext cx="2917860" cy="225260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xmlns="" id="{25EEB9CD-3127-C14D-4363-AAAE0F94B9A0}"/>
              </a:ext>
            </a:extLst>
          </p:cNvPr>
          <p:cNvSpPr txBox="1"/>
          <p:nvPr/>
        </p:nvSpPr>
        <p:spPr>
          <a:xfrm>
            <a:off x="82193" y="2774619"/>
            <a:ext cx="4237172" cy="707886"/>
          </a:xfrm>
          <a:prstGeom prst="rect">
            <a:avLst/>
          </a:prstGeom>
          <a:solidFill>
            <a:schemeClr val="accent4">
              <a:lumMod val="20000"/>
              <a:lumOff val="80000"/>
            </a:schemeClr>
          </a:solidFill>
        </p:spPr>
        <p:txBody>
          <a:bodyPr wrap="square" rtlCol="0">
            <a:spAutoFit/>
          </a:bodyPr>
          <a:lstStyle/>
          <a:p>
            <a:pPr algn="ctr"/>
            <a:r>
              <a:rPr lang="en-US" sz="2000" b="1" dirty="0"/>
              <a:t>level below the LA level on a 90 degree lateral view</a:t>
            </a:r>
            <a:endParaRPr lang="en-IN" sz="2000" b="1" dirty="0"/>
          </a:p>
        </p:txBody>
      </p:sp>
    </p:spTree>
    <p:extLst>
      <p:ext uri="{BB962C8B-B14F-4D97-AF65-F5344CB8AC3E}">
        <p14:creationId xmlns:p14="http://schemas.microsoft.com/office/powerpoint/2010/main" xmlns="" val="22619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2" grpId="1" animBg="1"/>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638F1-301A-77BC-0476-D3DF7697384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1FFB153A-8DF5-AEE4-814C-5677C2B2161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r="30213"/>
          <a:stretch/>
        </p:blipFill>
        <p:spPr>
          <a:xfrm>
            <a:off x="221778" y="1208315"/>
            <a:ext cx="7685675" cy="4931228"/>
          </a:xfrm>
        </p:spPr>
      </p:pic>
      <p:sp>
        <p:nvSpPr>
          <p:cNvPr id="6" name="TextBox 5">
            <a:extLst>
              <a:ext uri="{FF2B5EF4-FFF2-40B4-BE49-F238E27FC236}">
                <a16:creationId xmlns:a16="http://schemas.microsoft.com/office/drawing/2014/main" xmlns="" id="{3BFB2DA1-DB37-1361-B90A-B30603DFB75F}"/>
              </a:ext>
            </a:extLst>
          </p:cNvPr>
          <p:cNvSpPr txBox="1"/>
          <p:nvPr/>
        </p:nvSpPr>
        <p:spPr>
          <a:xfrm>
            <a:off x="5138912" y="721192"/>
            <a:ext cx="5850215" cy="1569660"/>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IN" sz="2400" dirty="0"/>
              <a:t>Zone 1 and 2 expands in case of mechanical ventilation (increased PEEP)</a:t>
            </a:r>
          </a:p>
          <a:p>
            <a:pPr marL="285750" indent="-285750">
              <a:buFont typeface="Arial" panose="020B0604020202020204" pitchFamily="34" charset="0"/>
              <a:buChar char="•"/>
            </a:pPr>
            <a:endParaRPr lang="en-IN" sz="2400" dirty="0"/>
          </a:p>
          <a:p>
            <a:pPr marL="285750" indent="-285750">
              <a:buFont typeface="Arial" panose="020B0604020202020204" pitchFamily="34" charset="0"/>
              <a:buChar char="•"/>
            </a:pPr>
            <a:r>
              <a:rPr lang="en-IN" sz="2400" dirty="0"/>
              <a:t>Or in Low LA pressure )(hypovolemia)</a:t>
            </a:r>
          </a:p>
        </p:txBody>
      </p:sp>
    </p:spTree>
    <p:extLst>
      <p:ext uri="{BB962C8B-B14F-4D97-AF65-F5344CB8AC3E}">
        <p14:creationId xmlns:p14="http://schemas.microsoft.com/office/powerpoint/2010/main" xmlns="" val="22399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1862</Words>
  <Application>Microsoft Office PowerPoint</Application>
  <PresentationFormat>Custom</PresentationFormat>
  <Paragraphs>341</Paragraphs>
  <Slides>79</Slides>
  <Notes>18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BASIC HEMODYNAMICS: PRESSURE MEASUREMENT &amp; NORMAL PRESSURE TRACINGS - PART II</vt:lpstr>
      <vt:lpstr>PULMONARY CAPILLARY WEDGE PRESSURE</vt:lpstr>
      <vt:lpstr>Slide 3</vt:lpstr>
      <vt:lpstr>PCWP Vs Actual LA Pressure</vt:lpstr>
      <vt:lpstr>PITFALLS IN INTERPRETING PCWP</vt:lpstr>
      <vt:lpstr>PITFALLS IN INTERPRETING PCWP</vt:lpstr>
      <vt:lpstr>Slide 7</vt:lpstr>
      <vt:lpstr>Slide 8</vt:lpstr>
      <vt:lpstr>Slide 9</vt:lpstr>
      <vt:lpstr>2. In the setting of PH</vt:lpstr>
      <vt:lpstr>Slide 11</vt:lpstr>
      <vt:lpstr>Slide 12</vt:lpstr>
      <vt:lpstr>3. Over wedging</vt:lpstr>
      <vt:lpstr>4. Pulmonary venous occlusion</vt:lpstr>
      <vt:lpstr>Slide 15</vt:lpstr>
      <vt:lpstr>Conditions were PCWP stimulate PA pressure</vt:lpstr>
      <vt:lpstr>How to differentiate PA tracing from PCWP?</vt:lpstr>
      <vt:lpstr>Slide 18</vt:lpstr>
      <vt:lpstr>PCWP vs PA pressure</vt:lpstr>
      <vt:lpstr>2. Observe during pull back</vt:lpstr>
      <vt:lpstr>Slide 21</vt:lpstr>
      <vt:lpstr>3.Best method</vt:lpstr>
      <vt:lpstr>Abnormalities of PCWP</vt:lpstr>
      <vt:lpstr>Large V waves</vt:lpstr>
      <vt:lpstr>PCWP in Decompensated LV failure</vt:lpstr>
      <vt:lpstr>Large a wave</vt:lpstr>
      <vt:lpstr>LV PRESSURE TRACING</vt:lpstr>
      <vt:lpstr>LV diastolic pressure tracing</vt:lpstr>
      <vt:lpstr>Slide 29</vt:lpstr>
      <vt:lpstr>Slide 30</vt:lpstr>
      <vt:lpstr>Slide 31</vt:lpstr>
      <vt:lpstr>Slide 32</vt:lpstr>
      <vt:lpstr>Slide 33</vt:lpstr>
      <vt:lpstr>LV Pressure tracing in HF</vt:lpstr>
      <vt:lpstr>Slide 35</vt:lpstr>
      <vt:lpstr>Compensated HF</vt:lpstr>
      <vt:lpstr>Stage-1 LV diastolic dysfunction</vt:lpstr>
      <vt:lpstr>Slide 38</vt:lpstr>
      <vt:lpstr>Stage 2 to 4 </vt:lpstr>
      <vt:lpstr>Slide 40</vt:lpstr>
      <vt:lpstr>Decompensated Heart failure</vt:lpstr>
      <vt:lpstr>Decompensated Heart failure</vt:lpstr>
      <vt:lpstr>Slide 43</vt:lpstr>
      <vt:lpstr>Slide 44</vt:lpstr>
      <vt:lpstr>LVEDP &amp; PCWP</vt:lpstr>
      <vt:lpstr>PITFALLS IN LVEDP DETERMINATION</vt:lpstr>
      <vt:lpstr>PITFALLS IN LVEDP DETERMINATION</vt:lpstr>
      <vt:lpstr>PITFALLS IN LVEDP DETERMINATION</vt:lpstr>
      <vt:lpstr>PITFALLS IN LVEDP DETERMINATION</vt:lpstr>
      <vt:lpstr>Systemic arterial pressure tracings</vt:lpstr>
      <vt:lpstr>Slide 51</vt:lpstr>
      <vt:lpstr>Slide 52</vt:lpstr>
      <vt:lpstr>Slide 53</vt:lpstr>
      <vt:lpstr>Slide 54</vt:lpstr>
      <vt:lpstr>Slide 55</vt:lpstr>
      <vt:lpstr>Peripheral pulse amplification</vt:lpstr>
      <vt:lpstr>Slide 57</vt:lpstr>
      <vt:lpstr>Practical aspects</vt:lpstr>
      <vt:lpstr>Valve stenosis estimation</vt:lpstr>
      <vt:lpstr>Slide 60</vt:lpstr>
      <vt:lpstr>Gorlin formula</vt:lpstr>
      <vt:lpstr>Pitfalls of Gorlin Formula</vt:lpstr>
      <vt:lpstr>Slide 63</vt:lpstr>
      <vt:lpstr>Aortic stenosis</vt:lpstr>
      <vt:lpstr>Aortic stenosis assessment </vt:lpstr>
      <vt:lpstr>Slide 66</vt:lpstr>
      <vt:lpstr>Prerequisites </vt:lpstr>
      <vt:lpstr>Prerequisites </vt:lpstr>
      <vt:lpstr>Slide 69</vt:lpstr>
      <vt:lpstr>Dobutamine stimulation</vt:lpstr>
      <vt:lpstr>AS VS HOCM</vt:lpstr>
      <vt:lpstr>AORTIC STENOSIS</vt:lpstr>
      <vt:lpstr>HOCM</vt:lpstr>
      <vt:lpstr>Brockenbrough sign</vt:lpstr>
      <vt:lpstr>HOCM</vt:lpstr>
      <vt:lpstr>Mitral stenosis</vt:lpstr>
      <vt:lpstr>MITRAL REGURGITATION</vt:lpstr>
      <vt:lpstr>RCMP VS CCP</vt:lpstr>
      <vt:lpstr>Slide 79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HEMODYNAMICS: PRESSURE MEASUREMENT &amp; NORMAL PRESSURE TRACINGS - PART II</dc:title>
  <dc:creator>Harikrishnan G</dc:creator>
  <cp:lastModifiedBy>Windows User</cp:lastModifiedBy>
  <cp:revision>139</cp:revision>
  <dcterms:created xsi:type="dcterms:W3CDTF">2024-09-25T18:09:35Z</dcterms:created>
  <dcterms:modified xsi:type="dcterms:W3CDTF">2024-11-18T14:29:08Z</dcterms:modified>
</cp:coreProperties>
</file>